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wav" ContentType="audio/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9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A62D9-C0D8-4838-9E70-41AA76829E5C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5DECE-A12E-4E18-A366-C3716B464C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30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45DECE-A12E-4E18-A366-C3716B464C54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352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0954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019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64783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822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2462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7312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4373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562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991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745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2937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C6C3C6A-CCD4-46AA-82F3-C0842BC21BDF}" type="datetimeFigureOut">
              <a:rPr lang="ru-RU" smtClean="0"/>
              <a:t>19.11.2018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B6D42718-9E7A-4278-9A00-B98D34925DF7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788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Relationship Id="rId5" Type="http://schemas.openxmlformats.org/officeDocument/2006/relationships/slide" Target="slide11.xml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Relationship Id="rId6" Type="http://schemas.openxmlformats.org/officeDocument/2006/relationships/slide" Target="slide12.xml"/><Relationship Id="rId5" Type="http://schemas.openxmlformats.org/officeDocument/2006/relationships/image" Target="../media/image29.jpg"/><Relationship Id="rId4" Type="http://schemas.openxmlformats.org/officeDocument/2006/relationships/image" Target="../media/image28.jpeg"/><Relationship Id="rId9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g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3.xml"/><Relationship Id="rId3" Type="http://schemas.openxmlformats.org/officeDocument/2006/relationships/slide" Target="slide4.xml"/><Relationship Id="rId7" Type="http://schemas.openxmlformats.org/officeDocument/2006/relationships/slide" Target="slide10.xml"/><Relationship Id="rId12" Type="http://schemas.openxmlformats.org/officeDocument/2006/relationships/slide" Target="slide5.xm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6.xml"/><Relationship Id="rId5" Type="http://schemas.openxmlformats.org/officeDocument/2006/relationships/slide" Target="slide8.xml"/><Relationship Id="rId10" Type="http://schemas.openxmlformats.org/officeDocument/2006/relationships/slide" Target="slide12.xml"/><Relationship Id="rId4" Type="http://schemas.openxmlformats.org/officeDocument/2006/relationships/slide" Target="slide3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8.jp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5" Type="http://schemas.openxmlformats.org/officeDocument/2006/relationships/slide" Target="slide8.xml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Relationship Id="rId6" Type="http://schemas.openxmlformats.org/officeDocument/2006/relationships/slide" Target="slide9.xml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069381" y="1772816"/>
            <a:ext cx="686123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Игра-викторина</a:t>
            </a:r>
          </a:p>
          <a:p>
            <a:pPr algn="ctr"/>
            <a:r>
              <a:rPr lang="ru-RU" sz="44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4400" b="1" cap="none" spc="0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 мотивам русских сказок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6953990" y="2715531"/>
            <a:ext cx="18473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Скругленный прямоугольник 1">
            <a:hlinkClick r:id="rId3" action="ppaction://hlinksldjump"/>
          </p:cNvPr>
          <p:cNvSpPr/>
          <p:nvPr/>
        </p:nvSpPr>
        <p:spPr>
          <a:xfrm>
            <a:off x="3597306" y="5722346"/>
            <a:ext cx="1800200" cy="720080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СТАРТ</a:t>
            </a:r>
          </a:p>
        </p:txBody>
      </p:sp>
    </p:spTree>
    <p:extLst>
      <p:ext uri="{BB962C8B-B14F-4D97-AF65-F5344CB8AC3E}">
        <p14:creationId xmlns:p14="http://schemas.microsoft.com/office/powerpoint/2010/main" val="20653432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355976" y="3702367"/>
            <a:ext cx="4536504" cy="2592288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60648"/>
            <a:ext cx="799385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r>
              <a:rPr lang="ru-RU" sz="36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.Герой какой русской народной сказки поймал волшебную рыбу?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60977"/>
            <a:ext cx="2983881" cy="22379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3933056"/>
            <a:ext cx="3085202" cy="20609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2505" y="1460977"/>
            <a:ext cx="3709337" cy="2082015"/>
          </a:xfrm>
          <a:prstGeom prst="rect">
            <a:avLst/>
          </a:prstGeom>
        </p:spPr>
      </p:pic>
      <p:sp>
        <p:nvSpPr>
          <p:cNvPr id="8" name="Стрелка влево 7">
            <a:hlinkClick r:id="rId5" action="ppaction://hlinksldjump"/>
          </p:cNvPr>
          <p:cNvSpPr/>
          <p:nvPr/>
        </p:nvSpPr>
        <p:spPr>
          <a:xfrm>
            <a:off x="211826" y="6040555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2722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59259E-6 L 0.46927 -0.0032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55" y="-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521" y="188640"/>
            <a:ext cx="87976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7.Посели в домик русские народные сказки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7379" y="908720"/>
            <a:ext cx="3717425" cy="4040679"/>
          </a:xfrm>
          <a:prstGeom prst="rect">
            <a:avLst/>
          </a:prstGeom>
          <a:solidFill>
            <a:srgbClr val="FFFF00"/>
          </a:solidFill>
          <a:ln>
            <a:solidFill>
              <a:srgbClr val="FF0000">
                <a:alpha val="0"/>
              </a:srgb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36" y="5120171"/>
            <a:ext cx="1296144" cy="9580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303" y="5123033"/>
            <a:ext cx="1368152" cy="95898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858" y="5083020"/>
            <a:ext cx="925448" cy="1170031"/>
          </a:xfrm>
          <a:prstGeom prst="rect">
            <a:avLst/>
          </a:prstGeom>
        </p:spPr>
      </p:pic>
      <p:sp>
        <p:nvSpPr>
          <p:cNvPr id="12" name="Стрелка влево 11">
            <a:hlinkClick r:id="rId6" action="ppaction://hlinksldjump"/>
          </p:cNvPr>
          <p:cNvSpPr/>
          <p:nvPr/>
        </p:nvSpPr>
        <p:spPr>
          <a:xfrm>
            <a:off x="185122" y="6119220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951" y="5109566"/>
            <a:ext cx="1444561" cy="99855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4024" y="5089031"/>
            <a:ext cx="1409380" cy="105594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491" y="5178611"/>
            <a:ext cx="1417340" cy="94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717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4.81481E-6 L 0.34827 -0.515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413" y="-2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1.85185E-6 L 0.12257 -0.358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28" y="-179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11111E-6 L -0.35399 -0.3789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708" y="-189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60648"/>
            <a:ext cx="82706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8.Отгадай!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230" y="1440192"/>
            <a:ext cx="5734775" cy="181588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dirty="0"/>
              <a:t>Стрела молодца угодила в болото,</a:t>
            </a:r>
            <a:br>
              <a:rPr lang="ru-RU" sz="2800" dirty="0"/>
            </a:br>
            <a:r>
              <a:rPr lang="ru-RU" sz="2800" dirty="0"/>
              <a:t>Ну где же невеста? Жениться охота!</a:t>
            </a:r>
            <a:br>
              <a:rPr lang="ru-RU" sz="2800" dirty="0"/>
            </a:br>
            <a:r>
              <a:rPr lang="ru-RU" sz="2800" dirty="0"/>
              <a:t>А вот и невеста, глаза на макушке.</a:t>
            </a:r>
            <a:br>
              <a:rPr lang="ru-RU" sz="2800" dirty="0"/>
            </a:br>
            <a:r>
              <a:rPr lang="ru-RU" sz="2800" dirty="0"/>
              <a:t>Невесту зовут …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68144" y="1255598"/>
            <a:ext cx="3096344" cy="181588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2002" y="5328171"/>
            <a:ext cx="1553616" cy="135213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114" y="5165234"/>
            <a:ext cx="1224136" cy="1618920"/>
          </a:xfrm>
          <a:prstGeom prst="rect">
            <a:avLst/>
          </a:prstGeom>
        </p:spPr>
      </p:pic>
      <p:sp>
        <p:nvSpPr>
          <p:cNvPr id="10" name="Стрелка влево 9">
            <a:hlinkClick r:id="rId4" action="ppaction://hlinksldjump"/>
          </p:cNvPr>
          <p:cNvSpPr/>
          <p:nvPr/>
        </p:nvSpPr>
        <p:spPr>
          <a:xfrm>
            <a:off x="107504" y="6173719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5375743"/>
            <a:ext cx="1842732" cy="130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3961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2.96296E-6 L 0.5632 -0.56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160" y="-2821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0 L 0.41025 -0.24074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503" y="-120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57332" y="404664"/>
            <a:ext cx="60293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9.КТО СПРЯТАЛСЯ?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8656" y="1881197"/>
            <a:ext cx="3163208" cy="4320480"/>
          </a:xfrm>
          <a:prstGeom prst="rect">
            <a:avLst/>
          </a:prstGeom>
        </p:spPr>
      </p:pic>
      <p:sp>
        <p:nvSpPr>
          <p:cNvPr id="8" name="Равнобедренный треугольник 7"/>
          <p:cNvSpPr/>
          <p:nvPr/>
        </p:nvSpPr>
        <p:spPr>
          <a:xfrm>
            <a:off x="2149351" y="4044596"/>
            <a:ext cx="3163208" cy="2160240"/>
          </a:xfrm>
          <a:prstGeom prst="triangl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Равнобедренный треугольник 13"/>
          <p:cNvSpPr/>
          <p:nvPr/>
        </p:nvSpPr>
        <p:spPr>
          <a:xfrm rot="10800000">
            <a:off x="2116644" y="1897146"/>
            <a:ext cx="3163207" cy="2161875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Равнобедренный треугольник 14"/>
          <p:cNvSpPr/>
          <p:nvPr/>
        </p:nvSpPr>
        <p:spPr>
          <a:xfrm rot="5400000">
            <a:off x="719216" y="3285806"/>
            <a:ext cx="4320484" cy="1581605"/>
          </a:xfrm>
          <a:prstGeom prst="triangle">
            <a:avLst>
              <a:gd name="adj" fmla="val 5069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Равнобедренный треугольник 15"/>
          <p:cNvSpPr/>
          <p:nvPr/>
        </p:nvSpPr>
        <p:spPr>
          <a:xfrm rot="16200000">
            <a:off x="2356794" y="3268219"/>
            <a:ext cx="4320484" cy="1581605"/>
          </a:xfrm>
          <a:prstGeom prst="triangle">
            <a:avLst>
              <a:gd name="adj" fmla="val 50691"/>
            </a:avLst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лево 21">
            <a:hlinkClick r:id="rId4" action="ppaction://hlinksldjump"/>
          </p:cNvPr>
          <p:cNvSpPr/>
          <p:nvPr/>
        </p:nvSpPr>
        <p:spPr>
          <a:xfrm>
            <a:off x="107504" y="6173719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933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332"/>
            <a:ext cx="9252520" cy="697487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118257" y="1664327"/>
            <a:ext cx="51125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МОЛОДЦЫ!</a:t>
            </a:r>
          </a:p>
        </p:txBody>
      </p:sp>
      <p:sp>
        <p:nvSpPr>
          <p:cNvPr id="4" name="Скругленный прямоугольник 3">
            <a:hlinkClick r:id="rId3" action="ppaction://hlinksldjump"/>
          </p:cNvPr>
          <p:cNvSpPr/>
          <p:nvPr/>
        </p:nvSpPr>
        <p:spPr>
          <a:xfrm>
            <a:off x="3846448" y="5877272"/>
            <a:ext cx="1877679" cy="576064"/>
          </a:xfrm>
          <a:prstGeom prst="round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/>
              <a:t>конец</a:t>
            </a:r>
          </a:p>
        </p:txBody>
      </p:sp>
    </p:spTree>
    <p:extLst>
      <p:ext uri="{BB962C8B-B14F-4D97-AF65-F5344CB8AC3E}">
        <p14:creationId xmlns:p14="http://schemas.microsoft.com/office/powerpoint/2010/main" val="989073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7"/>
            <a:ext cx="9213787" cy="6855993"/>
          </a:xfrm>
          <a:prstGeom prst="rect">
            <a:avLst/>
          </a:prstGeom>
        </p:spPr>
      </p:pic>
      <p:sp>
        <p:nvSpPr>
          <p:cNvPr id="2" name="Скругленный прямоугольник 1">
            <a:hlinkClick r:id="rId3" action="ppaction://hlinksldjump"/>
          </p:cNvPr>
          <p:cNvSpPr/>
          <p:nvPr/>
        </p:nvSpPr>
        <p:spPr>
          <a:xfrm>
            <a:off x="4045344" y="637692"/>
            <a:ext cx="216024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23" name="Стрелка влево 22">
            <a:hlinkClick r:id="rId4" action="ppaction://hlinksldjump"/>
          </p:cNvPr>
          <p:cNvSpPr/>
          <p:nvPr/>
        </p:nvSpPr>
        <p:spPr>
          <a:xfrm>
            <a:off x="185864" y="6021288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>
            <a:hlinkClick r:id="rId4" action="ppaction://hlinksldjump"/>
          </p:cNvPr>
          <p:cNvSpPr/>
          <p:nvPr/>
        </p:nvSpPr>
        <p:spPr>
          <a:xfrm>
            <a:off x="2306328" y="292090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5" name="Скругленный прямоугольник 24">
            <a:hlinkClick r:id="rId5" action="ppaction://hlinksldjump"/>
          </p:cNvPr>
          <p:cNvSpPr/>
          <p:nvPr/>
        </p:nvSpPr>
        <p:spPr>
          <a:xfrm>
            <a:off x="3851920" y="1717812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7" name="Скругленный прямоугольник 26">
            <a:hlinkClick r:id="rId6" action="ppaction://hlinksldjump"/>
          </p:cNvPr>
          <p:cNvSpPr/>
          <p:nvPr/>
        </p:nvSpPr>
        <p:spPr>
          <a:xfrm>
            <a:off x="1675143" y="1772816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8" name="Скругленный прямоугольник 27">
            <a:hlinkClick r:id="rId7" action="ppaction://hlinksldjump"/>
          </p:cNvPr>
          <p:cNvSpPr/>
          <p:nvPr/>
        </p:nvSpPr>
        <p:spPr>
          <a:xfrm>
            <a:off x="2597696" y="3121710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9" name="Скругленный прямоугольник 28">
            <a:hlinkClick r:id="rId8" action="ppaction://hlinksldjump"/>
          </p:cNvPr>
          <p:cNvSpPr/>
          <p:nvPr/>
        </p:nvSpPr>
        <p:spPr>
          <a:xfrm>
            <a:off x="6084168" y="1683385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30" name="Скругленный прямоугольник 29">
            <a:hlinkClick r:id="rId9" action="ppaction://hlinksldjump"/>
          </p:cNvPr>
          <p:cNvSpPr/>
          <p:nvPr/>
        </p:nvSpPr>
        <p:spPr>
          <a:xfrm>
            <a:off x="4901952" y="3068894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31" name="Скругленный прямоугольник 30">
            <a:hlinkClick r:id="rId10" action="ppaction://hlinksldjump"/>
          </p:cNvPr>
          <p:cNvSpPr/>
          <p:nvPr/>
        </p:nvSpPr>
        <p:spPr>
          <a:xfrm>
            <a:off x="2631767" y="4581128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32" name="Скругленный прямоугольник 31">
            <a:hlinkClick r:id="rId11" action="ppaction://hlinksldjump"/>
          </p:cNvPr>
          <p:cNvSpPr/>
          <p:nvPr/>
        </p:nvSpPr>
        <p:spPr>
          <a:xfrm>
            <a:off x="5232936" y="371939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3" name="Скругленный прямоугольник 32">
            <a:hlinkClick r:id="rId12" action="ppaction://hlinksldjump"/>
          </p:cNvPr>
          <p:cNvSpPr/>
          <p:nvPr/>
        </p:nvSpPr>
        <p:spPr>
          <a:xfrm>
            <a:off x="5143288" y="1587540"/>
            <a:ext cx="400820" cy="260544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14" name="Скругленный прямоугольник 13">
            <a:hlinkClick r:id="rId13" action="ppaction://hlinksldjump"/>
          </p:cNvPr>
          <p:cNvSpPr/>
          <p:nvPr/>
        </p:nvSpPr>
        <p:spPr>
          <a:xfrm>
            <a:off x="4901952" y="4553659"/>
            <a:ext cx="1152128" cy="1080120"/>
          </a:xfrm>
          <a:prstGeom prst="round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1972210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516" y="2339801"/>
            <a:ext cx="2399063" cy="25989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3355" y="2515646"/>
            <a:ext cx="2996396" cy="224729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539552" y="188640"/>
            <a:ext cx="788355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1.В какой сказке петушок помогает зайцу победить лису 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515646"/>
            <a:ext cx="3179009" cy="2231052"/>
          </a:xfrm>
          <a:prstGeom prst="rect">
            <a:avLst/>
          </a:prstGeom>
        </p:spPr>
      </p:pic>
      <p:sp>
        <p:nvSpPr>
          <p:cNvPr id="8" name="Стрелка влево 7">
            <a:hlinkClick r:id="rId5" action="ppaction://hlinksldjump"/>
          </p:cNvPr>
          <p:cNvSpPr/>
          <p:nvPr/>
        </p:nvSpPr>
        <p:spPr>
          <a:xfrm>
            <a:off x="211826" y="6040555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41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51520" y="1124744"/>
            <a:ext cx="8640960" cy="280831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04117" y="332656"/>
            <a:ext cx="797808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2.НАЗОВИТЕ ГЕРОЕВ СКАЗКИ «КОТ И ЛИСА»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820" y="4365104"/>
            <a:ext cx="1085649" cy="1497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203" y="4368335"/>
            <a:ext cx="1453940" cy="15420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8484" y="4365104"/>
            <a:ext cx="1106574" cy="15124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368335"/>
            <a:ext cx="1368152" cy="152866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1" y="4365104"/>
            <a:ext cx="1424803" cy="145846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368335"/>
            <a:ext cx="1337918" cy="1509171"/>
          </a:xfrm>
          <a:prstGeom prst="rect">
            <a:avLst/>
          </a:prstGeom>
        </p:spPr>
      </p:pic>
      <p:sp>
        <p:nvSpPr>
          <p:cNvPr id="12" name="Стрелка влево 11">
            <a:hlinkClick r:id="rId8" action="ppaction://hlinksldjump"/>
          </p:cNvPr>
          <p:cNvSpPr/>
          <p:nvPr/>
        </p:nvSpPr>
        <p:spPr>
          <a:xfrm>
            <a:off x="211826" y="6040555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280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7.40741E-7 L 0.10659 -0.3518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0" y="-175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299 -0.01041 L 0.03455 -0.3715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18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7 L -0.12986 -0.3534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93" y="-176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L -0.04184 -0.37524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1" y="-18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06" y="253364"/>
            <a:ext cx="4601279" cy="6111999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698812" y="260648"/>
            <a:ext cx="447712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3.НАЙДИТЕ</a:t>
            </a:r>
            <a:br>
              <a: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0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ОТЛИЧИЯ</a:t>
            </a:r>
          </a:p>
        </p:txBody>
      </p:sp>
      <p:sp>
        <p:nvSpPr>
          <p:cNvPr id="5" name="Стрелка влево 4">
            <a:hlinkClick r:id="rId4" action="ppaction://hlinksldjump"/>
          </p:cNvPr>
          <p:cNvSpPr/>
          <p:nvPr/>
        </p:nvSpPr>
        <p:spPr>
          <a:xfrm>
            <a:off x="0" y="6193191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Улыбающееся лицо 1"/>
          <p:cNvSpPr/>
          <p:nvPr/>
        </p:nvSpPr>
        <p:spPr>
          <a:xfrm>
            <a:off x="6052882" y="1838609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6850935" y="3726008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7433414" y="1864087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6761077" y="2525093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7685059" y="5733256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лыбающееся лицо 9"/>
          <p:cNvSpPr/>
          <p:nvPr/>
        </p:nvSpPr>
        <p:spPr>
          <a:xfrm>
            <a:off x="7484199" y="3126605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лыбающееся лицо 10"/>
          <p:cNvSpPr/>
          <p:nvPr/>
        </p:nvSpPr>
        <p:spPr>
          <a:xfrm>
            <a:off x="6052882" y="3149944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лыбающееся лицо 11"/>
          <p:cNvSpPr/>
          <p:nvPr/>
        </p:nvSpPr>
        <p:spPr>
          <a:xfrm>
            <a:off x="6185013" y="5733256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лыбающееся лицо 12"/>
          <p:cNvSpPr/>
          <p:nvPr/>
        </p:nvSpPr>
        <p:spPr>
          <a:xfrm>
            <a:off x="7503230" y="4437112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6159148" y="4437112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2297934" y="710518"/>
            <a:ext cx="360040" cy="22967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763688" y="1584087"/>
            <a:ext cx="288032" cy="12726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907704" y="1384676"/>
            <a:ext cx="288032" cy="17131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375756" y="1470331"/>
            <a:ext cx="468052" cy="36827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907704" y="1846784"/>
            <a:ext cx="648072" cy="279857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1547664" y="2276873"/>
            <a:ext cx="1008112" cy="422920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675781" y="1846784"/>
            <a:ext cx="576064" cy="288032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3251845" y="1986712"/>
            <a:ext cx="384051" cy="501621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698812" y="2699793"/>
            <a:ext cx="233228" cy="32153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/>
        </p:nvSpPr>
        <p:spPr>
          <a:xfrm>
            <a:off x="2675781" y="2414673"/>
            <a:ext cx="576064" cy="318626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Овал 24"/>
          <p:cNvSpPr/>
          <p:nvPr/>
        </p:nvSpPr>
        <p:spPr>
          <a:xfrm>
            <a:off x="4280772" y="1982625"/>
            <a:ext cx="459450" cy="432048"/>
          </a:xfrm>
          <a:prstGeom prst="ellipse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Улыбающееся лицо 25"/>
          <p:cNvSpPr/>
          <p:nvPr/>
        </p:nvSpPr>
        <p:spPr>
          <a:xfrm>
            <a:off x="6872818" y="5013176"/>
            <a:ext cx="576064" cy="576064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073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11" y="808176"/>
            <a:ext cx="7606145" cy="570460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Прямоугольник 1"/>
          <p:cNvSpPr/>
          <p:nvPr/>
        </p:nvSpPr>
        <p:spPr>
          <a:xfrm>
            <a:off x="370740" y="28003"/>
            <a:ext cx="83164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2.ЧТО НЕ ТАК?</a:t>
            </a: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94221"/>
            <a:ext cx="1030417" cy="792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трелка влево 10">
            <a:hlinkClick r:id="rId4" action="ppaction://hlinksldjump"/>
          </p:cNvPr>
          <p:cNvSpPr/>
          <p:nvPr/>
        </p:nvSpPr>
        <p:spPr>
          <a:xfrm>
            <a:off x="13079" y="6040555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487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487544" y="3801832"/>
            <a:ext cx="4188912" cy="267283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25278"/>
            <a:ext cx="793059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3.Герой какой сказки так говорил: «Несет меня лиса за синие леса…»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305" y="1325607"/>
            <a:ext cx="3312369" cy="232464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44" y="3801833"/>
            <a:ext cx="3348285" cy="23469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888" y="1328778"/>
            <a:ext cx="2980672" cy="2318301"/>
          </a:xfrm>
          <a:prstGeom prst="rect">
            <a:avLst/>
          </a:prstGeom>
        </p:spPr>
      </p:pic>
      <p:sp>
        <p:nvSpPr>
          <p:cNvPr id="8" name="Стрелка влево 7">
            <a:hlinkClick r:id="rId5" action="ppaction://hlinksldjump"/>
          </p:cNvPr>
          <p:cNvSpPr/>
          <p:nvPr/>
        </p:nvSpPr>
        <p:spPr>
          <a:xfrm>
            <a:off x="211826" y="6167216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218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1.48148E-6 L 3.88889E-6 0.389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03543" y="0"/>
            <a:ext cx="51236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4</a:t>
            </a:r>
            <a:r>
              <a: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.Что лишнее?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61" y="908731"/>
            <a:ext cx="3428260" cy="240298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934" y="3573016"/>
            <a:ext cx="3569114" cy="25957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1084" y="908731"/>
            <a:ext cx="3456384" cy="23111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092" y="3499749"/>
            <a:ext cx="3384376" cy="2742252"/>
          </a:xfrm>
          <a:prstGeom prst="rect">
            <a:avLst/>
          </a:prstGeom>
        </p:spPr>
      </p:pic>
      <p:sp>
        <p:nvSpPr>
          <p:cNvPr id="9" name="Стрелка влево 8">
            <a:hlinkClick r:id="rId6" action="ppaction://hlinksldjump"/>
          </p:cNvPr>
          <p:cNvSpPr/>
          <p:nvPr/>
        </p:nvSpPr>
        <p:spPr>
          <a:xfrm>
            <a:off x="107504" y="6151998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56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260648"/>
            <a:ext cx="788436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5.Чем волк ловил рыбу в сказке «Лисичка-сестричка и серый волк»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63" y="2436789"/>
            <a:ext cx="2633530" cy="2184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27" y="2436789"/>
            <a:ext cx="3007221" cy="2258757"/>
          </a:xfrm>
          <a:prstGeom prst="rect">
            <a:avLst/>
          </a:prstGeom>
        </p:spPr>
      </p:pic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211826" y="6040555"/>
            <a:ext cx="936104" cy="64807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436789"/>
            <a:ext cx="3042920" cy="218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163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465</TotalTime>
  <Words>118</Words>
  <Application>Microsoft Office PowerPoint</Application>
  <PresentationFormat>Экран (4:3)</PresentationFormat>
  <Paragraphs>27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Tw Cen MT</vt:lpstr>
      <vt:lpstr>Tw Cen MT Condensed</vt:lpstr>
      <vt:lpstr>Wingdings 3</vt:lpstr>
      <vt:lpstr>Интеграл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Валентина Ветрова</cp:lastModifiedBy>
  <cp:revision>35</cp:revision>
  <dcterms:created xsi:type="dcterms:W3CDTF">2014-03-22T04:39:20Z</dcterms:created>
  <dcterms:modified xsi:type="dcterms:W3CDTF">2018-11-19T18:53:36Z</dcterms:modified>
</cp:coreProperties>
</file>