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56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ы\Desktop\Beam-роботы\intr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0" y="1300163"/>
            <a:ext cx="7239000" cy="4257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Desktop\Beam-роботы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0"/>
            <a:ext cx="8972550" cy="6729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окументы\Desktop\Beam-роботы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219732" cy="5214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Документы\Desktop\Beam-роботы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21" y="857232"/>
            <a:ext cx="9135679" cy="5214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окументы\Desktop\Beam-роботы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428604"/>
            <a:ext cx="8604627" cy="492922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557214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Принципиальная схема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Документы\Desktop\Beam-роботы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95250"/>
            <a:ext cx="8715375" cy="66675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5715016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Монтажная плата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Документы\Desktop\Beam-роботы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90538"/>
            <a:ext cx="8839200" cy="5876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Документы\Desktop\Beam-роботы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" y="642938"/>
            <a:ext cx="8610600" cy="5572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Документы\Desktop\Beam-роботы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62256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214290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Двигатели с редуктором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</Words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</cp:revision>
  <dcterms:created xsi:type="dcterms:W3CDTF">2018-10-24T08:45:57Z</dcterms:created>
  <dcterms:modified xsi:type="dcterms:W3CDTF">2018-10-24T09:08:17Z</dcterms:modified>
</cp:coreProperties>
</file>