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6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37EA7-D597-4604-9AEA-4FC9309A354C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65CAD-8DD3-4DA6-BD9A-4B37BBE8E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686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37EA7-D597-4604-9AEA-4FC9309A354C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65CAD-8DD3-4DA6-BD9A-4B37BBE8E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181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37EA7-D597-4604-9AEA-4FC9309A354C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65CAD-8DD3-4DA6-BD9A-4B37BBE8E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541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37EA7-D597-4604-9AEA-4FC9309A354C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65CAD-8DD3-4DA6-BD9A-4B37BBE8E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056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37EA7-D597-4604-9AEA-4FC9309A354C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65CAD-8DD3-4DA6-BD9A-4B37BBE8E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535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37EA7-D597-4604-9AEA-4FC9309A354C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65CAD-8DD3-4DA6-BD9A-4B37BBE8E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940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37EA7-D597-4604-9AEA-4FC9309A354C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65CAD-8DD3-4DA6-BD9A-4B37BBE8E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74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37EA7-D597-4604-9AEA-4FC9309A354C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65CAD-8DD3-4DA6-BD9A-4B37BBE8E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814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37EA7-D597-4604-9AEA-4FC9309A354C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65CAD-8DD3-4DA6-BD9A-4B37BBE8E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914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37EA7-D597-4604-9AEA-4FC9309A354C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65CAD-8DD3-4DA6-BD9A-4B37BBE8E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732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37EA7-D597-4604-9AEA-4FC9309A354C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365CAD-8DD3-4DA6-BD9A-4B37BBE8E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606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37EA7-D597-4604-9AEA-4FC9309A354C}" type="datetimeFigureOut">
              <a:rPr lang="ru-RU" smtClean="0"/>
              <a:t>13.03.2019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65CAD-8DD3-4DA6-BD9A-4B37BBE8E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620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2" Target="../media/image2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4.jpeg" Type="http://schemas.openxmlformats.org/officeDocument/2006/relationships/image"/><Relationship Id="rId4" Target="../media/image3.jpe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8.jpeg" Type="http://schemas.openxmlformats.org/officeDocument/2006/relationships/image"/><Relationship Id="rId4" Target="../media/image7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2.jpeg" Type="http://schemas.openxmlformats.org/officeDocument/2006/relationships/image"/><Relationship Id="rId4" Target="../media/image11.jpeg" Type="http://schemas.openxmlformats.org/officeDocument/2006/relationships/image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83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06680"/>
            <a:ext cx="12192000" cy="6751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55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21920"/>
            <a:ext cx="11811000" cy="6637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81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96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8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20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5907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t-RU" dirty="0" smtClean="0"/>
              <a:t>Рефлексия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t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Название каких растений цветников вы запомнили?</a:t>
            </a:r>
          </a:p>
          <a:p>
            <a:r>
              <a:rPr lang="tt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Для чего выращивают цветы? </a:t>
            </a:r>
          </a:p>
          <a:p>
            <a:r>
              <a:rPr lang="tt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3.Что вы можете сделать, чтобы сохранить эту красоту?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3385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1947" y="1481931"/>
            <a:ext cx="4314825" cy="199072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541520" y="577334"/>
            <a:ext cx="33985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Отгадайте ребусы</a:t>
            </a:r>
            <a:endParaRPr lang="ru-RU" sz="32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4096" y="1481932"/>
            <a:ext cx="4680583" cy="21816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947" y="3792478"/>
            <a:ext cx="4443413" cy="273440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8129" y="3931920"/>
            <a:ext cx="4626550" cy="2651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13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8982" y="213360"/>
            <a:ext cx="3803442" cy="28525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097" y="233204"/>
            <a:ext cx="4587240" cy="32486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6920" y="3545179"/>
            <a:ext cx="3903977" cy="31651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92815" y="3692842"/>
            <a:ext cx="3321844" cy="3165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47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4734" y="206432"/>
            <a:ext cx="4662168" cy="30701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969317" y="267392"/>
            <a:ext cx="5258978" cy="34823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3454" y="3749732"/>
            <a:ext cx="3664859" cy="310896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2046" y="4069079"/>
            <a:ext cx="4141148" cy="276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76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828800" y="1533843"/>
            <a:ext cx="9144000" cy="2387600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Georgia" panose="02040502050405020303" pitchFamily="18" charset="0"/>
              </a:rPr>
              <a:t>Чудесные цветники</a:t>
            </a:r>
            <a:endParaRPr lang="ru-RU" sz="7200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549640" y="5486400"/>
            <a:ext cx="3520440" cy="115824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Мустафина А.А</a:t>
            </a:r>
          </a:p>
          <a:p>
            <a:r>
              <a:rPr lang="ru-RU" dirty="0" smtClean="0"/>
              <a:t>Учитель начальных классов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197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6760" y="362585"/>
            <a:ext cx="10515600" cy="4351338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Georgia" panose="02040502050405020303" pitchFamily="18" charset="0"/>
              </a:rPr>
              <a:t> «Цветники украшают город, радуют жителей». </a:t>
            </a:r>
            <a:endParaRPr lang="ru-RU" sz="5400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9880" y="2080260"/>
            <a:ext cx="6050280" cy="453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93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50315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Космея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29385"/>
            <a:ext cx="10515600" cy="4351338"/>
          </a:xfrm>
        </p:spPr>
        <p:txBody>
          <a:bodyPr/>
          <a:lstStyle/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Космея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переводе с греческого – «украшение». Это неприхотливое растение с ажурными листьями. Цветки имеют разнообразную окраску. Цвести они начинают через 3 месяца после посева. Это растение светолюбивое, холодостойкое. Его применяют для декорирования оград, посадки на заднем плане цветников, для срезки в букеты. Срезанные цветы долго сохраняют декоративность.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681" y="3398521"/>
            <a:ext cx="5230959" cy="3196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38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7178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60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0"/>
            <a:ext cx="1025652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02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</TotalTime>
  <Words>105</Words>
  <Application>Microsoft Office PowerPoint</Application>
  <PresentationFormat>Широкоэкранный</PresentationFormat>
  <Paragraphs>11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Чудесные цветники</vt:lpstr>
      <vt:lpstr>Презентация PowerPoint</vt:lpstr>
      <vt:lpstr>Космея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Рефлексия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ajzatiko@mail.ru</dc:creator>
  <cp:lastModifiedBy>ajzatiko@mail.ru</cp:lastModifiedBy>
  <cp:revision>8</cp:revision>
  <dcterms:created xsi:type="dcterms:W3CDTF">2019-03-13T15:53:30Z</dcterms:created>
  <dcterms:modified xsi:type="dcterms:W3CDTF">2019-03-13T17:33:12Z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1296694</vt:lpwstr>
  </property>
  <property fmtid="{D5CDD505-2E9C-101B-9397-08002B2CF9AE}" name="NXPowerLiteSettings" pid="3">
    <vt:lpwstr>C700052003A000</vt:lpwstr>
  </property>
  <property fmtid="{D5CDD505-2E9C-101B-9397-08002B2CF9AE}" name="NXPowerLiteVersion" pid="4">
    <vt:lpwstr>D8.0.4</vt:lpwstr>
  </property>
</Properties>
</file>