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63" r:id="rId4"/>
    <p:sldId id="257" r:id="rId5"/>
    <p:sldId id="259" r:id="rId6"/>
    <p:sldId id="260" r:id="rId7"/>
    <p:sldId id="261" r:id="rId8"/>
    <p:sldId id="264" r:id="rId9"/>
    <p:sldId id="265" r:id="rId10"/>
    <p:sldId id="268" r:id="rId11"/>
    <p:sldId id="271" r:id="rId12"/>
    <p:sldId id="270" r:id="rId13"/>
    <p:sldId id="267" r:id="rId14"/>
    <p:sldId id="266" r:id="rId15"/>
    <p:sldId id="273" r:id="rId16"/>
    <p:sldId id="275" r:id="rId17"/>
    <p:sldId id="274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99" autoAdjust="0"/>
    <p:restoredTop sz="94660"/>
  </p:normalViewPr>
  <p:slideViewPr>
    <p:cSldViewPr>
      <p:cViewPr>
        <p:scale>
          <a:sx n="76" d="100"/>
          <a:sy n="76" d="100"/>
        </p:scale>
        <p:origin x="-124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0%D1%81%D1%82%D0%BE%D0%BB%D1%8C%D0%BD%D1%8B%D0%B9_%D1%82%D0%B5%D0%BD%D0%BD%D0%B8%D1%8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6%D0%B5%D0%BB%D0%BB%D1%83%D0%BB%D0%BE%D0%B8%D0%B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543800" cy="2152650"/>
          </a:xfrm>
        </p:spPr>
        <p:txBody>
          <a:bodyPr>
            <a:normAutofit/>
          </a:bodyPr>
          <a:lstStyle/>
          <a:p>
            <a:r>
              <a:rPr lang="ru-RU" dirty="0" smtClean="0"/>
              <a:t>Настольный теннис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2852936"/>
            <a:ext cx="6470848" cy="257379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Презентацию выполнила:</a:t>
            </a:r>
          </a:p>
          <a:p>
            <a:r>
              <a:rPr lang="ru-RU" dirty="0" smtClean="0"/>
              <a:t>Ученица 10 б класса МбоуСош№2 </a:t>
            </a:r>
            <a:r>
              <a:rPr lang="ru-RU" dirty="0" err="1" smtClean="0"/>
              <a:t>г.Задонска</a:t>
            </a:r>
            <a:endParaRPr lang="ru-RU" dirty="0" smtClean="0"/>
          </a:p>
          <a:p>
            <a:r>
              <a:rPr lang="ru-RU" dirty="0" smtClean="0"/>
              <a:t>Гриднева Виктория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ru-RU" dirty="0" smtClean="0"/>
              <a:t>Комплект сетки состоит из собственно сетки, подвесного шнура и опорных стоек вместе с их креплением к поверхности стола.</a:t>
            </a:r>
          </a:p>
          <a:p>
            <a:r>
              <a:rPr lang="ru-RU" dirty="0" smtClean="0"/>
              <a:t>Сетку с помощью шнура и стоек устанавливают так, чтобы её верхний край находился на высоте 15,25 </a:t>
            </a:r>
            <a:r>
              <a:rPr lang="ru-RU" dirty="0" err="1" smtClean="0"/>
              <a:t>cм</a:t>
            </a:r>
            <a:r>
              <a:rPr lang="ru-RU" dirty="0" smtClean="0"/>
              <a:t> от поверхности. За боковые линии стола сетка не должна выступать более, чем 15,25 </a:t>
            </a:r>
            <a:r>
              <a:rPr lang="ru-RU" dirty="0" err="1" smtClean="0"/>
              <a:t>cм</a:t>
            </a:r>
            <a:r>
              <a:rPr lang="ru-RU" baseline="30000" dirty="0" smtClean="0">
                <a:hlinkClick r:id="rId2"/>
              </a:rPr>
              <a:t>[9]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7543800" cy="914400"/>
          </a:xfrm>
        </p:spPr>
        <p:txBody>
          <a:bodyPr>
            <a:normAutofit/>
          </a:bodyPr>
          <a:lstStyle/>
          <a:p>
            <a:r>
              <a:rPr lang="ru-RU" dirty="0" smtClean="0"/>
              <a:t>Сетка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Теннисный стол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268760"/>
            <a:ext cx="6096000" cy="34391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Теннисный стол — специальный стол, разделённый сеткой на две половины. Имеет размеры, являющиеся международным стандартом: длина — 274 см, ширина — 152,5 см, высота — 76 см.</a:t>
            </a:r>
          </a:p>
          <a:p>
            <a:r>
              <a:rPr lang="ru-RU" dirty="0" smtClean="0"/>
              <a:t>Игровая поверхность включает в себя верхние кромки (углы) стола, боковые стороны ниже этих кромок игровой поверхностью не считаются.</a:t>
            </a:r>
          </a:p>
          <a:p>
            <a:r>
              <a:rPr lang="ru-RU" dirty="0" smtClean="0"/>
              <a:t>Игровая поверхность может быть из любого материала и должна обеспечивать единообразный отскок около 23 см при падении на неё стандартного мяча с высоты 30 см. Поверхность стола разделяется на две половины вертикально стоящей сеткой. Игровая поверхность стола должна быть матовой, однородной тёмной окраски. Вдоль каждой кромки стола должна идти разметка — белая линия шириной 20 мм. При использовании стола для парной игры посредине стола наносится белая линия шириной 3 мм, перпендикулярная сетке.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25144"/>
            <a:ext cx="7056784" cy="792088"/>
          </a:xfrm>
        </p:spPr>
        <p:txBody>
          <a:bodyPr/>
          <a:lstStyle/>
          <a:p>
            <a:r>
              <a:rPr lang="ru-RU" dirty="0" smtClean="0"/>
              <a:t>Некоторые факты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248583" cy="2952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533456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чемпионат мира прошел в Лондоне в 1927 году. В то время королями и королевами игры были спортсмены из Венгрии, которые неизменно становились чемпионами планеты на протяжении ряда лет.</a:t>
            </a:r>
          </a:p>
          <a:p>
            <a:r>
              <a:rPr lang="ru-RU" dirty="0" smtClean="0"/>
              <a:t>До 1956 года мировые чемпионаты проводились ежегодно (кроме периода Второй мировой войны). С 1957 года спортсмены стали собираться на первенство планеты через год.</a:t>
            </a:r>
          </a:p>
          <a:p>
            <a:r>
              <a:rPr lang="ru-RU" dirty="0" smtClean="0"/>
              <a:t>В 1958 году был проведен первый чемпионат Европы.</a:t>
            </a:r>
          </a:p>
          <a:p>
            <a:r>
              <a:rPr lang="ru-RU" dirty="0" smtClean="0"/>
              <a:t>Вот уже почти полвека в настольном теннисе доминируют, практически безоговорочно, спортсмены из Китайской Народной Республики. На Олимпийских играх, начиная с 1988 года, и по 2012 год, китайцы из 28 золотых медалей смогли выиграть 24. Сейчас эпоха Китая в настольном теннисе сменилась эрой китайских игроков, так как они, не находя себе места в национальной сборной, уезжают в другие страны и выступают там за их национальные команды.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Игра начинается с подачи, вот основные правила:</a:t>
            </a:r>
          </a:p>
          <a:p>
            <a:r>
              <a:rPr lang="ru-RU" dirty="0" smtClean="0"/>
              <a:t>игрок подбрасывает мячик (примерно на высоту 16 сантиметров), не придавая ему вращения, стоя за белой линией стола,</a:t>
            </a:r>
          </a:p>
          <a:p>
            <a:r>
              <a:rPr lang="ru-RU" dirty="0" smtClean="0"/>
              <a:t>запрещается прятать мяч в руке за спиной,</a:t>
            </a:r>
          </a:p>
          <a:p>
            <a:r>
              <a:rPr lang="ru-RU" dirty="0" smtClean="0"/>
              <a:t>во время подачи мячик должен удариться по половине стола подающего, затем не менее одного раза на другой стороне,</a:t>
            </a:r>
          </a:p>
          <a:p>
            <a:r>
              <a:rPr lang="ru-RU" dirty="0" smtClean="0"/>
              <a:t>если мяч задевает сетку и не попадает на сторону противника - подача проиграна, если мяч задел сетку, но при этом коснулся половины стола противника, то согласно правилам – происходит </a:t>
            </a:r>
            <a:r>
              <a:rPr lang="ru-RU" dirty="0" err="1" smtClean="0"/>
              <a:t>перепадача</a:t>
            </a:r>
            <a:r>
              <a:rPr lang="ru-RU" dirty="0" smtClean="0"/>
              <a:t> (количество </a:t>
            </a:r>
            <a:r>
              <a:rPr lang="ru-RU" dirty="0" err="1" smtClean="0"/>
              <a:t>перепадач</a:t>
            </a:r>
            <a:r>
              <a:rPr lang="ru-RU" dirty="0" smtClean="0"/>
              <a:t> не ограничено).</a:t>
            </a:r>
          </a:p>
          <a:p>
            <a:r>
              <a:rPr lang="ru-RU" dirty="0" smtClean="0"/>
              <a:t>Отбить мяч на подаче – самый непростой момент по ходу игры. Вы не можете предугадать траекторию полета мяча и его сил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88840"/>
            <a:ext cx="6096000" cy="3657599"/>
          </a:xfrm>
        </p:spPr>
        <p:txBody>
          <a:bodyPr/>
          <a:lstStyle/>
          <a:p>
            <a:r>
              <a:rPr lang="ru-RU" dirty="0" smtClean="0"/>
              <a:t>Существуют разные системы, когда матч идет до 5, 7 или 9 сетов. Матч выигрывает игрок, победившей в большем количестве сетов, например в 4 из 7.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7543800" cy="914400"/>
          </a:xfrm>
        </p:spPr>
        <p:txBody>
          <a:bodyPr/>
          <a:lstStyle/>
          <a:p>
            <a:r>
              <a:rPr lang="ru-RU" dirty="0" smtClean="0"/>
              <a:t>Матч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6096000" cy="3657599"/>
          </a:xfrm>
        </p:spPr>
        <p:txBody>
          <a:bodyPr/>
          <a:lstStyle/>
          <a:p>
            <a:r>
              <a:rPr lang="ru-RU" dirty="0" smtClean="0"/>
              <a:t>Выигрывает игрок, первым набравший 11 очков (раньше играли до 21 очка). При равном счете 10-10, игра идет до преимущества в 2 очка.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543800" cy="914400"/>
          </a:xfrm>
        </p:spPr>
        <p:txBody>
          <a:bodyPr/>
          <a:lstStyle/>
          <a:p>
            <a:r>
              <a:rPr lang="ru-RU" dirty="0" smtClean="0"/>
              <a:t>сет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3456384" cy="1008112"/>
          </a:xfrm>
        </p:spPr>
        <p:txBody>
          <a:bodyPr>
            <a:normAutofit fontScale="90000"/>
          </a:bodyPr>
          <a:lstStyle/>
          <a:p>
            <a:r>
              <a:rPr lang="ru-RU" sz="9600" dirty="0" smtClean="0"/>
              <a:t>очко</a:t>
            </a:r>
            <a:endParaRPr lang="ru-RU" sz="9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204864"/>
            <a:ext cx="54864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Игрок зарабатывает очко, если его противник совершил одну из ошибок:</a:t>
            </a:r>
          </a:p>
          <a:p>
            <a:r>
              <a:rPr lang="ru-RU" dirty="0" smtClean="0"/>
              <a:t>не успел отбить мяч,</a:t>
            </a:r>
          </a:p>
          <a:p>
            <a:r>
              <a:rPr lang="ru-RU" dirty="0" smtClean="0"/>
              <a:t>неправильно выполнил подачу,</a:t>
            </a:r>
          </a:p>
          <a:p>
            <a:r>
              <a:rPr lang="ru-RU" dirty="0" smtClean="0"/>
              <a:t>мяч ударился 2 раза по его стороне стола,</a:t>
            </a:r>
          </a:p>
          <a:p>
            <a:r>
              <a:rPr lang="ru-RU" dirty="0" smtClean="0"/>
              <a:t>после удара мяч попал на его сторону,</a:t>
            </a:r>
          </a:p>
          <a:p>
            <a:r>
              <a:rPr lang="ru-RU" dirty="0" smtClean="0"/>
              <a:t>отбил мяч до того, как он опустился на его сторону стола,</a:t>
            </a:r>
          </a:p>
          <a:p>
            <a:r>
              <a:rPr lang="ru-RU" dirty="0" smtClean="0"/>
              <a:t>коснулся мяча ракеткой и запястьем, рука считается продолжением ракетки,</a:t>
            </a:r>
          </a:p>
          <a:p>
            <a:r>
              <a:rPr lang="ru-RU" dirty="0" smtClean="0"/>
              <a:t>коснулся свободной рукой поверхности стола или подвинул стол.</a:t>
            </a:r>
          </a:p>
          <a:p>
            <a:r>
              <a:rPr lang="ru-RU" dirty="0" smtClean="0"/>
              <a:t>Переход подачи осуществляется каждые два розыгрыша.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ru-RU" dirty="0" smtClean="0"/>
              <a:t>Впервые название «</a:t>
            </a:r>
            <a:r>
              <a:rPr lang="ru-RU" dirty="0" err="1" smtClean="0"/>
              <a:t>Пинг-Понг</a:t>
            </a:r>
            <a:r>
              <a:rPr lang="ru-RU" dirty="0" smtClean="0"/>
              <a:t>» стало встречаться начиная с 1901 года, а до этого в ходу были аналогичные по интонациям названия: «</a:t>
            </a:r>
            <a:r>
              <a:rPr lang="ru-RU" dirty="0" err="1" smtClean="0"/>
              <a:t>Флим-Флам</a:t>
            </a:r>
            <a:r>
              <a:rPr lang="ru-RU" dirty="0" smtClean="0"/>
              <a:t>», «</a:t>
            </a:r>
            <a:r>
              <a:rPr lang="ru-RU" dirty="0" err="1" smtClean="0"/>
              <a:t>Виф-Ваф</a:t>
            </a:r>
            <a:r>
              <a:rPr lang="ru-RU" dirty="0" smtClean="0"/>
              <a:t>», а также «</a:t>
            </a:r>
            <a:r>
              <a:rPr lang="ru-RU" dirty="0" err="1" smtClean="0"/>
              <a:t>Госсима</a:t>
            </a:r>
            <a:r>
              <a:rPr lang="ru-RU" dirty="0" smtClean="0"/>
              <a:t>». Больше 100 лет назад предприимчивый американец Джон </a:t>
            </a:r>
            <a:r>
              <a:rPr lang="ru-RU" dirty="0" err="1" smtClean="0"/>
              <a:t>Джаквес</a:t>
            </a:r>
            <a:r>
              <a:rPr lang="ru-RU" dirty="0" smtClean="0"/>
              <a:t> зарегистрировал придуманное название. Оно получилось из сочетания двух звуков: «</a:t>
            </a:r>
            <a:r>
              <a:rPr lang="ru-RU" dirty="0" err="1" smtClean="0"/>
              <a:t>пинг</a:t>
            </a:r>
            <a:r>
              <a:rPr lang="ru-RU" dirty="0" smtClean="0"/>
              <a:t>» — звук, издаваемый мячом, когда он ударяется о ракетку, и «</a:t>
            </a:r>
            <a:r>
              <a:rPr lang="ru-RU" dirty="0" err="1" smtClean="0"/>
              <a:t>понг</a:t>
            </a:r>
            <a:r>
              <a:rPr lang="ru-RU" dirty="0" smtClean="0"/>
              <a:t>» — когда мяч отскакивает от стола. В дальнейшем название было продано братьям </a:t>
            </a:r>
            <a:r>
              <a:rPr lang="ru-RU" dirty="0" err="1" smtClean="0"/>
              <a:t>Паркер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484784"/>
            <a:ext cx="5889848" cy="33130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229600" cy="4137323"/>
          </a:xfrm>
        </p:spPr>
        <p:txBody>
          <a:bodyPr>
            <a:normAutofit/>
          </a:bodyPr>
          <a:lstStyle/>
          <a:p>
            <a:r>
              <a:rPr lang="ru-RU" dirty="0" smtClean="0"/>
              <a:t>Уже в начале прошлого столетия пинг-понг становится очень популярным в Германии и Австро-Венгрии. В немецкой столице в 1926 году создается Международная Федерация настольного тенниса (сокращенно — ITTF). Честь возглавить ее выпала известному английскому писателю </a:t>
            </a:r>
            <a:r>
              <a:rPr lang="ru-RU" dirty="0" err="1" smtClean="0"/>
              <a:t>Айвору</a:t>
            </a:r>
            <a:r>
              <a:rPr lang="ru-RU" dirty="0" smtClean="0"/>
              <a:t> </a:t>
            </a:r>
            <a:r>
              <a:rPr lang="ru-RU" dirty="0" err="1" smtClean="0"/>
              <a:t>Монтегю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76872"/>
            <a:ext cx="5328592" cy="1568431"/>
          </a:xfrm>
        </p:spPr>
        <p:txBody>
          <a:bodyPr/>
          <a:lstStyle/>
          <a:p>
            <a:r>
              <a:rPr lang="ru-RU" sz="1800" dirty="0" err="1" smtClean="0"/>
              <a:t>Айвор</a:t>
            </a:r>
            <a:r>
              <a:rPr lang="ru-RU" sz="1800" dirty="0"/>
              <a:t> Монтегю-Английский кинорежиссёр, продюсер, сценарист, монтажёр, писатель, журналист и общественный деятель.</a:t>
            </a:r>
            <a:endParaRPr lang="ru-RU" sz="1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916832"/>
            <a:ext cx="2899926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ru-RU" dirty="0" smtClean="0">
                <a:cs typeface="Arabic Typesetting" pitchFamily="66" charset="-78"/>
              </a:rPr>
              <a:t>Настоящая революция в настольном теннисе произошла в 1930 году, когда для игры стали использовать ракетки с резиновым покрытием. Оно придавало мячу необычное, по тем временам, вращение и траектория его движения поменялась самым коренным образом. Можно сказать, что изменилась и история настольного тенниса. Тактика игры, методика тренировок — все стало другим. Но эти изменения игре пошли только на пользу. Скорости и динамика выросли, с ними вырос и интерес, поединки стали очень увлекательными и пошел стабильный рост количества поклонников по всей планете.</a:t>
            </a:r>
            <a:br>
              <a:rPr lang="ru-RU" dirty="0" smtClean="0">
                <a:cs typeface="Arabic Typesetting" pitchFamily="66" charset="-78"/>
              </a:rPr>
            </a:br>
            <a:endParaRPr lang="ru-RU" dirty="0"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cs typeface="Arabic Typesetting" pitchFamily="66" charset="-78"/>
              </a:rPr>
              <a:t>ракетка </a:t>
            </a:r>
            <a:r>
              <a:rPr lang="ru-RU" dirty="0" smtClean="0">
                <a:cs typeface="Arabic Typesetting" pitchFamily="66" charset="-78"/>
              </a:rPr>
              <a:t>с резиновым покрытием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692696"/>
            <a:ext cx="48768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5445224"/>
          </a:xfrm>
        </p:spPr>
        <p:txBody>
          <a:bodyPr>
            <a:normAutofit/>
          </a:bodyPr>
          <a:lstStyle/>
          <a:p>
            <a:r>
              <a:rPr lang="ru-RU" dirty="0" smtClean="0"/>
              <a:t>Мяч для настольного тенниса делают из </a:t>
            </a:r>
            <a:r>
              <a:rPr lang="ru-RU" dirty="0" smtClean="0">
                <a:hlinkClick r:id="rId2" tooltip="Целлулоид"/>
              </a:rPr>
              <a:t>целлулоида</a:t>
            </a:r>
            <a:r>
              <a:rPr lang="ru-RU" dirty="0" smtClean="0"/>
              <a:t> или подобной пластмассы. Размер мяча — 40 мм в диаметре, масса — 2,7 г. Мяч может быть белого или оранжевого цвета, обязательно матовый. С 2007 года другой цвет мячей на международных соревнованиях не используется. До 2003 года использовались мячи диаметром 38 мм: причиной увеличения диаметра послужила излишняя скорость мяча, и как результат — неудобства для судейства и наблюдения за игрой.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Мяч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980728"/>
            <a:ext cx="4665712" cy="466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19</TotalTime>
  <Words>828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Базовая</vt:lpstr>
      <vt:lpstr>Настольный теннис </vt:lpstr>
      <vt:lpstr>Презентация PowerPoint</vt:lpstr>
      <vt:lpstr>Презентация PowerPoint</vt:lpstr>
      <vt:lpstr>Презентация PowerPoint</vt:lpstr>
      <vt:lpstr>Айвор Монтегю-Английский кинорежиссёр, продюсер, сценарист, монтажёр, писатель, журналист и общественный деятель.</vt:lpstr>
      <vt:lpstr>Презентация PowerPoint</vt:lpstr>
      <vt:lpstr>ракетка с резиновым покрытием</vt:lpstr>
      <vt:lpstr>Мяч</vt:lpstr>
      <vt:lpstr>Презентация PowerPoint</vt:lpstr>
      <vt:lpstr>Сетка </vt:lpstr>
      <vt:lpstr>Теннисный стол</vt:lpstr>
      <vt:lpstr>Презентация PowerPoint</vt:lpstr>
      <vt:lpstr>Некоторые факты </vt:lpstr>
      <vt:lpstr>Презентация PowerPoint</vt:lpstr>
      <vt:lpstr>Презентация PowerPoint</vt:lpstr>
      <vt:lpstr>Матч </vt:lpstr>
      <vt:lpstr>сет</vt:lpstr>
      <vt:lpstr>очко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Настольный теннис</dc:title>
  <dc:creator>user</dc:creator>
  <cp:lastModifiedBy>Victory</cp:lastModifiedBy>
  <cp:revision>3</cp:revision>
  <dcterms:created xsi:type="dcterms:W3CDTF">2015-05-18T16:45:03Z</dcterms:created>
  <dcterms:modified xsi:type="dcterms:W3CDTF">2019-05-15T19:09:31Z</dcterms:modified>
</cp:coreProperties>
</file>