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0" r:id="rId1"/>
  </p:sldMasterIdLst>
  <p:sldIdLst>
    <p:sldId id="256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2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3461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27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733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50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058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436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2404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6447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451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0982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90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128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84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901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60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825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84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AEAE759-E417-42B0-83D6-A9FBEEDA1A14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DB0500D-0FEB-4AAF-BFA3-34348124B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3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  <p:sldLayoutId id="2147483992" r:id="rId12"/>
    <p:sldLayoutId id="2147483993" r:id="rId13"/>
    <p:sldLayoutId id="2147483994" r:id="rId14"/>
    <p:sldLayoutId id="2147483995" r:id="rId15"/>
    <p:sldLayoutId id="2147483996" r:id="rId16"/>
    <p:sldLayoutId id="214748399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39143" y="2362199"/>
            <a:ext cx="8563880" cy="211182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Государственное </a:t>
            </a:r>
            <a:r>
              <a:rPr lang="ru-RU" sz="2200" dirty="0"/>
              <a:t>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 детей Калининского района </a:t>
            </a:r>
            <a:r>
              <a:rPr lang="ru-RU" sz="2200" dirty="0" smtClean="0"/>
              <a:t>Санкт-Петербурга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err="1" smtClean="0"/>
              <a:t>Лэпбук</a:t>
            </a:r>
            <a:r>
              <a:rPr lang="ru-RU" sz="49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«Зимняя олимпиада» </a:t>
            </a:r>
            <a:br>
              <a:rPr lang="ru-RU" dirty="0" smtClean="0"/>
            </a:br>
            <a:r>
              <a:rPr lang="ru-RU" sz="4400" dirty="0" smtClean="0"/>
              <a:t>для подготовительной группы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15377" y="4724399"/>
            <a:ext cx="6987645" cy="146957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Инструктор по физической культуре Павлова Т.М.</a:t>
            </a:r>
          </a:p>
          <a:p>
            <a:pPr algn="ctr"/>
            <a:r>
              <a:rPr lang="ru-RU" dirty="0" smtClean="0"/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37031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7571" y="1567543"/>
            <a:ext cx="6140344" cy="49966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48344"/>
            <a:ext cx="10018713" cy="990600"/>
          </a:xfrm>
        </p:spPr>
        <p:txBody>
          <a:bodyPr>
            <a:noAutofit/>
          </a:bodyPr>
          <a:lstStyle/>
          <a:p>
            <a:r>
              <a:rPr lang="ru-RU" sz="2800" dirty="0" smtClean="0"/>
              <a:t>«Что? Где? Когда?» </a:t>
            </a:r>
            <a:br>
              <a:rPr lang="ru-RU" sz="2800" dirty="0" smtClean="0"/>
            </a:br>
            <a:r>
              <a:rPr lang="ru-RU" sz="2800" dirty="0" smtClean="0"/>
              <a:t>Карточки с вопросами о зимней олимпиаде.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1724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8971" y="1601272"/>
            <a:ext cx="4604658" cy="494641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84311" y="261258"/>
            <a:ext cx="10018713" cy="111034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«Спортивные ребусы». </a:t>
            </a:r>
            <a:br>
              <a:rPr lang="ru-RU" sz="2800" dirty="0" smtClean="0"/>
            </a:br>
            <a:r>
              <a:rPr lang="ru-RU" sz="2800" dirty="0" smtClean="0"/>
              <a:t>Карточки с картинками, по первым буквам которых нужно составить слово на спортивную тему.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2712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84311" y="413658"/>
            <a:ext cx="10018713" cy="100148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Использованные материалы: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Спорт. Летние и зимние виды. Тематический словарь в картинках. Мир </a:t>
            </a:r>
            <a:r>
              <a:rPr lang="ru-RU" dirty="0" smtClean="0"/>
              <a:t>человека. </a:t>
            </a:r>
            <a:r>
              <a:rPr lang="ru-RU" dirty="0" err="1" smtClean="0"/>
              <a:t>Кнушевицкая</a:t>
            </a:r>
            <a:r>
              <a:rPr lang="ru-RU" dirty="0" smtClean="0"/>
              <a:t> Н. А. </a:t>
            </a:r>
          </a:p>
          <a:p>
            <a:r>
              <a:rPr lang="ru-RU" dirty="0" smtClean="0"/>
              <a:t>Интерактивная игра «Разгадай ребусы» Хабарова А. А.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15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Закрепить знания о зимних олимпийских видах спорта, олимпийских символах.</a:t>
            </a:r>
          </a:p>
          <a:p>
            <a:r>
              <a:rPr lang="ru-RU" dirty="0" smtClean="0"/>
              <a:t>Развивать речь детей за счёт слов, обозначающих виды спорта, названия спортсменов, спортивного инвентаря.</a:t>
            </a:r>
          </a:p>
          <a:p>
            <a:r>
              <a:rPr lang="ru-RU" dirty="0" smtClean="0"/>
              <a:t>Активизировать память, внимание при разгадывании загадок, ребусов, ответах на вопросы об олимпиаде.</a:t>
            </a:r>
          </a:p>
          <a:p>
            <a:r>
              <a:rPr lang="ru-RU" dirty="0" smtClean="0"/>
              <a:t>Учить читать схемы, пиктограммы.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555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162" y="914910"/>
            <a:ext cx="8126867" cy="4566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3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84311" y="359229"/>
            <a:ext cx="10018713" cy="1132114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Лэпбук</a:t>
            </a:r>
            <a:r>
              <a:rPr lang="ru-RU" sz="2800" dirty="0" smtClean="0"/>
              <a:t> состоит из пяти частей, цвет которых соответствует цветам олимпийской эмблемы.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154" y="1774371"/>
            <a:ext cx="8452078" cy="412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57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93914"/>
            <a:ext cx="10018713" cy="97971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Игра «Назови спортсмена».</a:t>
            </a:r>
            <a:br>
              <a:rPr lang="ru-RU" sz="2800" dirty="0" smtClean="0"/>
            </a:br>
            <a:r>
              <a:rPr lang="ru-RU" sz="2800" dirty="0" smtClean="0"/>
              <a:t>Как называется спортсмен, изображённый на карточке.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771" y="1420879"/>
            <a:ext cx="4452257" cy="5177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98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370114"/>
            <a:ext cx="10018713" cy="1458687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«Отгадай загадки».</a:t>
            </a:r>
            <a:br>
              <a:rPr lang="ru-RU" sz="2800" dirty="0" smtClean="0"/>
            </a:br>
            <a:r>
              <a:rPr lang="ru-RU" sz="2800" dirty="0" smtClean="0"/>
              <a:t>Карточки с загадками о зимних видах спорта, спортсменах, инвентаре с отгадками в виде пиктограмм на обратной стороне.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179" y="2024062"/>
            <a:ext cx="5157450" cy="437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22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50372"/>
            <a:ext cx="10018713" cy="10450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«Назови вид спорта».</a:t>
            </a:r>
            <a:br>
              <a:rPr lang="ru-RU" sz="2800" dirty="0" smtClean="0"/>
            </a:br>
            <a:r>
              <a:rPr lang="ru-RU" sz="2800" dirty="0" smtClean="0"/>
              <a:t>Как называется вид спорта, изображённый на карточке.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944" y="1311010"/>
            <a:ext cx="4256314" cy="518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6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343" y="1485731"/>
            <a:ext cx="4245428" cy="50197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239486"/>
            <a:ext cx="10018713" cy="115388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«Подбери пиктограмму к виду спорта». Пиктограммы подбираются к карточкам с видами спорта.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7802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886" y="1822016"/>
            <a:ext cx="4745530" cy="46767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957943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«Сложи олимпийскую эмблему». Два набора колец цветов олимпийской эмблемы с написанными на них названиями континентов.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2674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TM03457496[[fn=Параллакс]]</Template>
  <TotalTime>168</TotalTime>
  <Words>165</Words>
  <Application>Microsoft Office PowerPoint</Application>
  <PresentationFormat>Широкоэкранный</PresentationFormat>
  <Paragraphs>20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Corbel</vt:lpstr>
      <vt:lpstr>Параллакс</vt:lpstr>
      <vt:lpstr>      Государственное бюджетное дошкольное образовательное учреждение детский сад № 71 общеразвивающего вида с приоритетным осуществлением деятельности по физическому развитию детей Калининского района Санкт-Петербурга  Лэпбук  «Зимняя олимпиада»  для подготовительной группы</vt:lpstr>
      <vt:lpstr>Задачи:</vt:lpstr>
      <vt:lpstr>Презентация PowerPoint</vt:lpstr>
      <vt:lpstr>Лэпбук состоит из пяти частей, цвет которых соответствует цветам олимпийской эмблемы.</vt:lpstr>
      <vt:lpstr>Игра «Назови спортсмена». Как называется спортсмен, изображённый на карточке.</vt:lpstr>
      <vt:lpstr>«Отгадай загадки». Карточки с загадками о зимних видах спорта, спортсменах, инвентаре с отгадками в виде пиктограмм на обратной стороне.</vt:lpstr>
      <vt:lpstr>«Назови вид спорта». Как называется вид спорта, изображённый на карточке.</vt:lpstr>
      <vt:lpstr>«Подбери пиктограмму к виду спорта». Пиктограммы подбираются к карточкам с видами спорта.</vt:lpstr>
      <vt:lpstr>«Сложи олимпийскую эмблему». Два набора колец цветов олимпийской эмблемы с написанными на них названиями континентов.</vt:lpstr>
      <vt:lpstr>«Что? Где? Когда?»  Карточки с вопросами о зимней олимпиаде.</vt:lpstr>
      <vt:lpstr>«Спортивные ребусы».  Карточки с картинками, по первым буквам которых нужно составить слово на спортивную тему.</vt:lpstr>
      <vt:lpstr>Использованные материалы: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 Виктор</dc:creator>
  <cp:lastModifiedBy>Виктор Виктор</cp:lastModifiedBy>
  <cp:revision>14</cp:revision>
  <dcterms:created xsi:type="dcterms:W3CDTF">2018-03-23T15:36:39Z</dcterms:created>
  <dcterms:modified xsi:type="dcterms:W3CDTF">2019-06-05T15:35:59Z</dcterms:modified>
</cp:coreProperties>
</file>