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sldIdLst>
    <p:sldId id="286" r:id="rId2"/>
    <p:sldId id="257" r:id="rId3"/>
    <p:sldId id="283" r:id="rId4"/>
    <p:sldId id="258" r:id="rId5"/>
    <p:sldId id="268" r:id="rId6"/>
    <p:sldId id="269" r:id="rId7"/>
    <p:sldId id="270" r:id="rId8"/>
    <p:sldId id="259" r:id="rId9"/>
    <p:sldId id="266" r:id="rId10"/>
    <p:sldId id="267" r:id="rId11"/>
    <p:sldId id="260" r:id="rId12"/>
    <p:sldId id="261" r:id="rId13"/>
    <p:sldId id="262" r:id="rId14"/>
    <p:sldId id="263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64" r:id="rId27"/>
    <p:sldId id="265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6" autoAdjust="0"/>
    <p:restoredTop sz="86446" autoAdjust="0"/>
  </p:normalViewPr>
  <p:slideViewPr>
    <p:cSldViewPr>
      <p:cViewPr>
        <p:scale>
          <a:sx n="125" d="100"/>
          <a:sy n="125" d="100"/>
        </p:scale>
        <p:origin x="-128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B28AEB-F2C0-4BC3-9DB7-C4E364F3E5EE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C22427-40E5-4E32-A060-E339F67DF8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78BB6F2-3106-4628-9DBE-D7B62CCA3C28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B447776-09B9-45C0-A859-3174639B65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002634-A86B-494F-A7D6-B57F86260E34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4073DDF-9517-4D6B-8E13-E54AD0D542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7E31D5F-2EF5-4342-A96C-D3C822627C79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A1445E-CC4B-454D-8B1A-55F36D621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3F70DAF-5C63-4193-8F6D-7BFA5C07821B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B4B2B4-842F-45C0-919D-7DADE521A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FCBBD0A-D426-49BC-A500-EFB110F9A689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E69D65-A348-4800-B554-DDD3694EC8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E57576-07B6-4F80-9EBE-44FB1E6FD4D7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061C7F5-1FB0-497D-8E59-9936E3FA90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666247-D809-4910-8EFD-416D631DF7D5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83B72D-97E8-4783-8BE8-4749DFB798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2EB2FA0-CFA1-4986-B03F-92A8205E0273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F5BAA1D-17F1-47BF-B398-6AC97AAE02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6B0C85D-6E6D-4F4B-9FF9-C1F230676A32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D264D5-7F93-452D-8AFB-9A50E093F8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5C82F0-4509-4876-8C2F-9D5DFB2DA509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D16F24-B5A6-4E19-AF28-9ED6A7534D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D8AF9253-5D6F-446A-90E4-BB0EEE2052A1}" type="datetimeFigureOut">
              <a:rPr lang="ru-RU" smtClean="0"/>
              <a:pPr>
                <a:defRPr/>
              </a:pPr>
              <a:t>19.03.2019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8EB705E-E9C4-4506-879A-99EC9F4C24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7632848" cy="992907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chemeClr val="tx1"/>
                </a:solidFill>
              </a:rPr>
              <a:t>Лыжная подготовка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314" name="Текст 3"/>
          <p:cNvSpPr>
            <a:spLocks noGrp="1"/>
          </p:cNvSpPr>
          <p:nvPr>
            <p:ph type="body" idx="1"/>
          </p:nvPr>
        </p:nvSpPr>
        <p:spPr>
          <a:xfrm>
            <a:off x="3779912" y="4005064"/>
            <a:ext cx="4824412" cy="2520950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chemeClr val="tx1"/>
                </a:solidFill>
              </a:rPr>
              <a:t>Выполнила: ученица 10 б класса</a:t>
            </a:r>
          </a:p>
          <a:p>
            <a:pPr eaLnBrk="1" hangingPunct="1"/>
            <a:r>
              <a:rPr lang="ru-RU" sz="2400" dirty="0" smtClean="0">
                <a:solidFill>
                  <a:schemeClr val="tx1"/>
                </a:solidFill>
              </a:rPr>
              <a:t>МБОУ СОШ №2  г . Задонска</a:t>
            </a:r>
          </a:p>
          <a:p>
            <a:pPr eaLnBrk="1" hangingPunct="1"/>
            <a:r>
              <a:rPr lang="ru-RU" sz="2400" dirty="0" smtClean="0">
                <a:solidFill>
                  <a:schemeClr val="tx1"/>
                </a:solidFill>
              </a:rPr>
              <a:t>Гриднева Виктория</a:t>
            </a:r>
          </a:p>
        </p:txBody>
      </p:sp>
    </p:spTree>
    <p:extLst>
      <p:ext uri="{BB962C8B-B14F-4D97-AF65-F5344CB8AC3E}">
        <p14:creationId xmlns:p14="http://schemas.microsoft.com/office/powerpoint/2010/main" val="163540511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Попеременный </a:t>
            </a:r>
            <a:r>
              <a:rPr lang="ru-RU" sz="40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четырехшажный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</a:t>
            </a:r>
            <a:endParaRPr lang="ru-RU" sz="4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3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Скоростной вариант одновременного </a:t>
            </a:r>
            <a:r>
              <a:rPr lang="ru-RU" sz="31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одношажного</a:t>
            </a:r>
            <a:r>
              <a:rPr lang="ru-RU" sz="31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хода</a:t>
            </a:r>
            <a:r>
              <a:rPr lang="ru-RU" sz="4400" dirty="0" smtClean="0"/>
              <a:t>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2973388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773238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3058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Одновременный </a:t>
            </a:r>
            <a:r>
              <a:rPr lang="ru-RU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одношажный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 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49" y="1196752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Одновременный </a:t>
            </a:r>
            <a:r>
              <a:rPr lang="ru-RU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бесшажный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Коньковый ход – попеременный </a:t>
            </a:r>
            <a:b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двухшажный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Коньковый ход – одновременный одношажный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9875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Коньковый ход - одновременный </a:t>
            </a:r>
            <a:r>
              <a:rPr lang="ru-RU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двухшажный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484784"/>
            <a:ext cx="7796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5400" y="485775"/>
            <a:ext cx="8229600" cy="1143000"/>
          </a:xfrm>
        </p:spPr>
        <p:txBody>
          <a:bodyPr>
            <a:normAutofit fontScale="90000"/>
          </a:bodyPr>
          <a:lstStyle/>
          <a:p>
            <a:pPr algn="r" eaLnBrk="1" hangingPunct="1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Способы преодоления подъемов на лыжах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538" y="2133600"/>
            <a:ext cx="4589462" cy="4387850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Подъем «Лесенкой».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628775"/>
            <a:ext cx="374491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635875" cy="862013"/>
          </a:xfrm>
        </p:spPr>
        <p:txBody>
          <a:bodyPr/>
          <a:lstStyle/>
          <a:p>
            <a:pPr algn="ctr" eaLnBrk="1" hangingPunct="1"/>
            <a:r>
              <a:rPr lang="ru-RU" sz="4000" b="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Подъем «Ёлочкой»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288" y="1916113"/>
            <a:ext cx="4608512" cy="45370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smtClean="0">
                <a:solidFill>
                  <a:srgbClr val="02303E"/>
                </a:solidFill>
              </a:rPr>
              <a:t>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sp>
        <p:nvSpPr>
          <p:cNvPr id="31747" name="Рисунок 3"/>
          <p:cNvSpPr>
            <a:spLocks noGrp="1"/>
          </p:cNvSpPr>
          <p:nvPr>
            <p:ph type="pic" idx="1"/>
          </p:nvPr>
        </p:nvSpPr>
        <p:spPr>
          <a:xfrm rot="420000">
            <a:off x="5084763" y="1530350"/>
            <a:ext cx="2466975" cy="3354388"/>
          </a:xfrm>
        </p:spPr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5104">
            <a:off x="5060950" y="1479550"/>
            <a:ext cx="25765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63357" y="404664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Подъём «</a:t>
            </a:r>
            <a:r>
              <a:rPr lang="ru-RU" sz="40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Полуёлочкой</a:t>
            </a: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425" y="1700213"/>
            <a:ext cx="4321175" cy="438943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При подъёме «полуёлочкой»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00213"/>
            <a:ext cx="41798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</a:rPr>
              <a:t>История лыжного спорта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Преодоление спусков: в высокой, средней, низкой стойках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7368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Высокая стойка – ноги в коленях согнуты (до 160 гр.), туловище незначительно наклонено вперед, руки опущены, слегка согнуты в локтях. Средняя стойка – ноги согнуты в коленях (до 140 гр.). Туловище наклонено вперед, руки согнуты в локтевых суставах. Низкая стойка – ноги лыжника согнуты в коленных суставах под углом 120-130 гр., туловище наклонено до горизонтального положения, руки выдвинуты вперед.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268413"/>
            <a:ext cx="572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7921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Способы поворотов на лыжах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2009775"/>
            <a:ext cx="5770563" cy="4840288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2500" y="1484313"/>
            <a:ext cx="27384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Поворот переступанием </a:t>
            </a:r>
            <a:b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вокруг носков лыж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2133600"/>
            <a:ext cx="4392613" cy="331152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Лыжник переносит вес тела на одну из лыж, а другую отводит  в сторону и, перенося на нее вес тела, приставляет к ней другую лыжу.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700213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9269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Поворот «махом</a:t>
            </a:r>
            <a:r>
              <a:rPr lang="ru-RU" sz="4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»</a:t>
            </a:r>
            <a:endParaRPr lang="ru-RU" sz="4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06613"/>
            <a:ext cx="8123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dirty="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dirty="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60648"/>
            <a:ext cx="2743200" cy="11620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Польза катания на лыжах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868144" y="1916832"/>
            <a:ext cx="3008313" cy="3687763"/>
          </a:xfrm>
        </p:spPr>
        <p:txBody>
          <a:bodyPr>
            <a:normAutofit/>
          </a:bodyPr>
          <a:lstStyle/>
          <a:p>
            <a:r>
              <a:rPr lang="ru-RU" sz="2000" dirty="0"/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практически всем!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8" y="2161947"/>
            <a:ext cx="4995862" cy="330975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8305800" cy="1143000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/>
              <a:t>      </a:t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ru-RU" sz="8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Спасибо </a:t>
            </a:r>
            <a:br>
              <a:rPr lang="ru-RU" sz="6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за внимание!</a:t>
            </a:r>
            <a:endParaRPr lang="ru-RU" sz="6000" b="1" i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chemeClr val="tx1"/>
                </a:solidFill>
              </a:rPr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052513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</a:t>
            </a:r>
            <a:r>
              <a:rPr lang="ru-RU" dirty="0" smtClean="0">
                <a:solidFill>
                  <a:schemeClr val="tx1"/>
                </a:solidFill>
              </a:rPr>
              <a:t>Лыжные ходы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92896"/>
            <a:ext cx="6096000" cy="3185160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tretch>
            <a:fillRect/>
          </a:stretch>
        </p:blipFill>
        <p:spPr>
          <a:xfrm>
            <a:off x="3448197" y="4986338"/>
            <a:ext cx="2293643" cy="1050925"/>
          </a:xfrm>
        </p:spPr>
      </p:pic>
      <p:sp>
        <p:nvSpPr>
          <p:cNvPr id="4" name="Овал 3"/>
          <p:cNvSpPr/>
          <p:nvPr/>
        </p:nvSpPr>
        <p:spPr>
          <a:xfrm>
            <a:off x="515948" y="3571875"/>
            <a:ext cx="3786187" cy="228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5004048" y="3584824"/>
            <a:ext cx="3637831" cy="2286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668656"/>
            <a:ext cx="6643688" cy="150018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bg1"/>
                </a:solidFill>
              </a:rPr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348880"/>
            <a:ext cx="1000125" cy="1008683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357438"/>
            <a:ext cx="1000125" cy="1000125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tretch>
            <a:fillRect/>
          </a:stretch>
        </p:blipFill>
        <p:spPr>
          <a:xfrm>
            <a:off x="3763989" y="4986338"/>
            <a:ext cx="1662060" cy="105092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Попеременный </a:t>
            </a:r>
            <a:r>
              <a:rPr lang="ru-RU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двухшажный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 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Одновременный</a:t>
            </a:r>
            <a:r>
              <a:rPr lang="ru-RU" sz="3200" dirty="0" smtClean="0"/>
              <a:t> </a:t>
            </a:r>
            <a:r>
              <a:rPr lang="ru-RU" sz="3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двухшажный</a:t>
            </a:r>
            <a:r>
              <a:rPr lang="ru-RU" sz="3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ход</a:t>
            </a:r>
            <a:endParaRPr lang="ru-RU" sz="3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4332" y="1483667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 dirty="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548</TotalTime>
  <Words>779</Words>
  <Application>Microsoft Office PowerPoint</Application>
  <PresentationFormat>Экран (4:3)</PresentationFormat>
  <Paragraphs>64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           Лыжная подготовка</vt:lpstr>
      <vt:lpstr>История лыжного спорта</vt:lpstr>
      <vt:lpstr>История лыжного спорта</vt:lpstr>
      <vt:lpstr>            Лыжные ходы</vt:lpstr>
      <vt:lpstr>Презентация PowerPoint</vt:lpstr>
      <vt:lpstr>Презентация PowerPoint</vt:lpstr>
      <vt:lpstr>Презентация PowerPoint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преодоления подъемов на лыжах</vt:lpstr>
      <vt:lpstr>Подъем «Ёлочкой»</vt:lpstr>
      <vt:lpstr>Подъём «Полуёлочкой»</vt:lpstr>
      <vt:lpstr>Преодоление спусков: в высокой, средней, низкой стойках</vt:lpstr>
      <vt:lpstr>Способы поворотов на лыжах</vt:lpstr>
      <vt:lpstr>Поворот переступанием  вокруг носков лыж</vt:lpstr>
      <vt:lpstr>Поворот «махом»</vt:lpstr>
      <vt:lpstr>Способы торможения</vt:lpstr>
      <vt:lpstr>Торможение упором</vt:lpstr>
      <vt:lpstr>Польза катания на лыжах</vt:lpstr>
      <vt:lpstr>               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Пользователь Windows</cp:lastModifiedBy>
  <cp:revision>60</cp:revision>
  <dcterms:created xsi:type="dcterms:W3CDTF">2013-12-22T09:08:20Z</dcterms:created>
  <dcterms:modified xsi:type="dcterms:W3CDTF">2019-03-19T04:17:08Z</dcterms:modified>
</cp:coreProperties>
</file>