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611" r:id="rId1"/>
  </p:sldMasterIdLst>
  <p:sldIdLst>
    <p:sldId id="256" r:id="rId2"/>
    <p:sldId id="262" r:id="rId3"/>
    <p:sldId id="263" r:id="rId4"/>
    <p:sldId id="264" r:id="rId5"/>
    <p:sldId id="270" r:id="rId6"/>
    <p:sldId id="267" r:id="rId7"/>
    <p:sldId id="265" r:id="rId8"/>
    <p:sldId id="271" r:id="rId9"/>
    <p:sldId id="266" r:id="rId10"/>
    <p:sldId id="257" r:id="rId11"/>
    <p:sldId id="258" r:id="rId12"/>
    <p:sldId id="259" r:id="rId13"/>
    <p:sldId id="260" r:id="rId14"/>
    <p:sldId id="268" r:id="rId15"/>
    <p:sldId id="269" r:id="rId16"/>
    <p:sldId id="272" r:id="rId17"/>
    <p:sldId id="274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CA8EA-8BDA-4455-9F8D-6410A4B31755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6D89-2D96-4717-AF5C-F07731555532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4239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CA8EA-8BDA-4455-9F8D-6410A4B31755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6D89-2D96-4717-AF5C-F077315555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2022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CA8EA-8BDA-4455-9F8D-6410A4B31755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6D89-2D96-4717-AF5C-F077315555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6389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CA8EA-8BDA-4455-9F8D-6410A4B31755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6D89-2D96-4717-AF5C-F0773155553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102460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CA8EA-8BDA-4455-9F8D-6410A4B31755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6D89-2D96-4717-AF5C-F077315555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9935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CA8EA-8BDA-4455-9F8D-6410A4B31755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6D89-2D96-4717-AF5C-F0773155553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846427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CA8EA-8BDA-4455-9F8D-6410A4B31755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6D89-2D96-4717-AF5C-F077315555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37778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CA8EA-8BDA-4455-9F8D-6410A4B31755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6D89-2D96-4717-AF5C-F077315555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6126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CA8EA-8BDA-4455-9F8D-6410A4B31755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6D89-2D96-4717-AF5C-F077315555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756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CA8EA-8BDA-4455-9F8D-6410A4B31755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6D89-2D96-4717-AF5C-F077315555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931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CA8EA-8BDA-4455-9F8D-6410A4B31755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6D89-2D96-4717-AF5C-F077315555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170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CA8EA-8BDA-4455-9F8D-6410A4B31755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6D89-2D96-4717-AF5C-F077315555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88186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CA8EA-8BDA-4455-9F8D-6410A4B31755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6D89-2D96-4717-AF5C-F077315555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18156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CA8EA-8BDA-4455-9F8D-6410A4B31755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6D89-2D96-4717-AF5C-F077315555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055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CA8EA-8BDA-4455-9F8D-6410A4B31755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6D89-2D96-4717-AF5C-F077315555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7117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CA8EA-8BDA-4455-9F8D-6410A4B31755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6D89-2D96-4717-AF5C-F077315555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39615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CA8EA-8BDA-4455-9F8D-6410A4B31755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F6D89-2D96-4717-AF5C-F077315555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467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91CA8EA-8BDA-4455-9F8D-6410A4B31755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B0F6D89-2D96-4717-AF5C-F077315555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02613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612" r:id="rId1"/>
    <p:sldLayoutId id="2147484613" r:id="rId2"/>
    <p:sldLayoutId id="2147484614" r:id="rId3"/>
    <p:sldLayoutId id="2147484615" r:id="rId4"/>
    <p:sldLayoutId id="2147484616" r:id="rId5"/>
    <p:sldLayoutId id="2147484617" r:id="rId6"/>
    <p:sldLayoutId id="2147484618" r:id="rId7"/>
    <p:sldLayoutId id="2147484619" r:id="rId8"/>
    <p:sldLayoutId id="2147484620" r:id="rId9"/>
    <p:sldLayoutId id="2147484621" r:id="rId10"/>
    <p:sldLayoutId id="2147484622" r:id="rId11"/>
    <p:sldLayoutId id="2147484623" r:id="rId12"/>
    <p:sldLayoutId id="2147484624" r:id="rId13"/>
    <p:sldLayoutId id="2147484625" r:id="rId14"/>
    <p:sldLayoutId id="2147484626" r:id="rId15"/>
    <p:sldLayoutId id="2147484627" r:id="rId16"/>
    <p:sldLayoutId id="2147484628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static.detstrana.ru/public/games/21/e2/06/6d545_63c6.jpg" TargetMode="External"/><Relationship Id="rId2" Type="http://schemas.openxmlformats.org/officeDocument/2006/relationships/hyperlink" Target="https://detsad-yar.ru/files/products/685_0.jpg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www.sfsi.ru/upload/iblock/aa6/aa693ed91308a4fcf69dc156da138648.jpg" TargetMode="External"/><Relationship Id="rId4" Type="http://schemas.openxmlformats.org/officeDocument/2006/relationships/hyperlink" Target="https://www.doski.ru/i/13/68/11136818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2" y="633845"/>
            <a:ext cx="8001000" cy="302375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300" dirty="0">
                <a:solidFill>
                  <a:schemeClr val="bg1"/>
                </a:solidFill>
              </a:rPr>
              <a:t>Государственное бюджетное дошкольное образовательное учреждение </a:t>
            </a:r>
            <a:r>
              <a:rPr lang="ru-RU" sz="1300" dirty="0" smtClean="0">
                <a:solidFill>
                  <a:schemeClr val="bg1"/>
                </a:solidFill>
              </a:rPr>
              <a:t/>
            </a:r>
            <a:br>
              <a:rPr lang="ru-RU" sz="1300" dirty="0" smtClean="0">
                <a:solidFill>
                  <a:schemeClr val="bg1"/>
                </a:solidFill>
              </a:rPr>
            </a:br>
            <a:r>
              <a:rPr lang="ru-RU" sz="1300" dirty="0" smtClean="0">
                <a:solidFill>
                  <a:schemeClr val="bg1"/>
                </a:solidFill>
              </a:rPr>
              <a:t>детский </a:t>
            </a:r>
            <a:r>
              <a:rPr lang="ru-RU" sz="1300" dirty="0">
                <a:solidFill>
                  <a:schemeClr val="bg1"/>
                </a:solidFill>
              </a:rPr>
              <a:t>сад </a:t>
            </a:r>
            <a:r>
              <a:rPr lang="ru-RU" sz="1300" dirty="0" smtClean="0">
                <a:solidFill>
                  <a:schemeClr val="bg1"/>
                </a:solidFill>
              </a:rPr>
              <a:t>№ 71 </a:t>
            </a:r>
            <a:r>
              <a:rPr lang="ru-RU" sz="1300" dirty="0">
                <a:solidFill>
                  <a:schemeClr val="bg1"/>
                </a:solidFill>
              </a:rPr>
              <a:t>общеразвивающего вида с приоритетным осуществлением деятельности по физическому развитию детей Калининского района Санкт-Петербурга</a:t>
            </a: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Пособия и атрибуты для формирования осанки.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dirty="0" smtClean="0"/>
              <a:t>Инструктор по физической культуре</a:t>
            </a:r>
          </a:p>
          <a:p>
            <a:pPr algn="ctr"/>
            <a:r>
              <a:rPr lang="ru-RU" dirty="0" smtClean="0"/>
              <a:t>Павлова Татьяна Михайловна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2028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637" y="725525"/>
            <a:ext cx="6085176" cy="484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348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90308" y="5101936"/>
            <a:ext cx="5652655" cy="1101437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Мяч резиновый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6269" y="1341725"/>
            <a:ext cx="8568606" cy="2856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692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7281" y="4487332"/>
            <a:ext cx="4831773" cy="1507067"/>
          </a:xfrm>
        </p:spPr>
        <p:txBody>
          <a:bodyPr/>
          <a:lstStyle/>
          <a:p>
            <a:pPr algn="ctr"/>
            <a:r>
              <a:rPr lang="ru-RU" dirty="0" smtClean="0"/>
              <a:t>обруч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601" y="1047317"/>
            <a:ext cx="4950626" cy="4418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68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10631488" cy="1507067"/>
          </a:xfrm>
        </p:spPr>
        <p:txBody>
          <a:bodyPr/>
          <a:lstStyle/>
          <a:p>
            <a:pPr algn="ctr"/>
            <a:r>
              <a:rPr lang="ru-RU" dirty="0" smtClean="0"/>
              <a:t>Узкая дорожка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4373" y="921760"/>
            <a:ext cx="7055427" cy="3422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78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maam.ru/upload/blogs/a9fc5cc9d5312df80fc0b6f7369a387b.jpg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8947" y="2247261"/>
            <a:ext cx="4181907" cy="273281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4211" y="779319"/>
            <a:ext cx="10371715" cy="1122218"/>
          </a:xfrm>
        </p:spPr>
        <p:txBody>
          <a:bodyPr/>
          <a:lstStyle/>
          <a:p>
            <a:pPr algn="ctr"/>
            <a:r>
              <a:rPr lang="ru-RU" dirty="0" smtClean="0"/>
              <a:t>Барьеры для перешагивания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783" y="2057399"/>
            <a:ext cx="5014836" cy="338050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065318" y="2265219"/>
            <a:ext cx="60786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</a:t>
            </a:r>
            <a:r>
              <a:rPr lang="en-US" dirty="0" smtClean="0"/>
              <a:t>://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883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4212" y="4487332"/>
            <a:ext cx="4625543" cy="1507067"/>
          </a:xfrm>
        </p:spPr>
        <p:txBody>
          <a:bodyPr/>
          <a:lstStyle/>
          <a:p>
            <a:pPr algn="ctr"/>
            <a:r>
              <a:rPr lang="ru-RU" dirty="0" smtClean="0"/>
              <a:t>балансир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2603" y="893619"/>
            <a:ext cx="6324332" cy="3453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69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Гимнастический  ролик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0364" t="19999" r="13956" b="20001"/>
          <a:stretch/>
        </p:blipFill>
        <p:spPr>
          <a:xfrm>
            <a:off x="4551219" y="800098"/>
            <a:ext cx="5766955" cy="3429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56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684211" y="716973"/>
            <a:ext cx="8534401" cy="955963"/>
          </a:xfrm>
        </p:spPr>
        <p:txBody>
          <a:bodyPr/>
          <a:lstStyle/>
          <a:p>
            <a:pPr algn="ctr"/>
            <a:r>
              <a:rPr lang="ru-RU" dirty="0"/>
              <a:t>И</a:t>
            </a:r>
            <a:r>
              <a:rPr lang="ru-RU" dirty="0" smtClean="0"/>
              <a:t>спользованные материалы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684213" y="1787236"/>
            <a:ext cx="8534400" cy="4207164"/>
          </a:xfrm>
        </p:spPr>
        <p:txBody>
          <a:bodyPr>
            <a:normAutofit fontScale="92500" lnSpcReduction="10000"/>
          </a:bodyPr>
          <a:lstStyle/>
          <a:p>
            <a:r>
              <a:rPr lang="en-US" sz="1300" dirty="0" smtClean="0"/>
              <a:t>https://vrtorg.ru/upload/iblock/e97/Abs-15.jpg</a:t>
            </a:r>
          </a:p>
          <a:p>
            <a:r>
              <a:rPr lang="en-US" sz="1300" dirty="0" smtClean="0"/>
              <a:t>https://images.ru.prom.st/487548411_w640_h640_dsc03559.jpg</a:t>
            </a:r>
          </a:p>
          <a:p>
            <a:r>
              <a:rPr lang="en-US" sz="1300" dirty="0" smtClean="0"/>
              <a:t>chuncan.com/</a:t>
            </a:r>
            <a:r>
              <a:rPr lang="en-US" sz="1300" dirty="0" err="1" smtClean="0"/>
              <a:t>UpLoadImage</a:t>
            </a:r>
            <a:r>
              <a:rPr lang="en-US" sz="1300" dirty="0" smtClean="0"/>
              <a:t>/</a:t>
            </a:r>
            <a:r>
              <a:rPr lang="en-US" sz="1300" dirty="0" err="1" smtClean="0"/>
              <a:t>BigImages</a:t>
            </a:r>
            <a:r>
              <a:rPr lang="en-US" sz="1300" dirty="0" smtClean="0"/>
              <a:t>/201701091053568903.jpg</a:t>
            </a:r>
          </a:p>
          <a:p>
            <a:r>
              <a:rPr lang="en-US" sz="1300" dirty="0" smtClean="0"/>
              <a:t>http://inventarsport.ru/images/101217.jpg</a:t>
            </a:r>
          </a:p>
          <a:p>
            <a:r>
              <a:rPr lang="en-US" sz="1300" dirty="0" smtClean="0"/>
              <a:t>https://raduga35.ru/images/stories/virtuemart/product/2bb412605d7e1cb5432fc861e7c18bf7.jpg</a:t>
            </a:r>
          </a:p>
          <a:p>
            <a:r>
              <a:rPr lang="en-US" sz="1300" dirty="0" smtClean="0"/>
              <a:t>https://raduga35.ru/images/stories/virtuemart/product/2bb412605d7e1cb5432fc861e7c18bf7.jpg</a:t>
            </a:r>
          </a:p>
          <a:p>
            <a:r>
              <a:rPr lang="en-US" sz="1300" dirty="0" smtClean="0"/>
              <a:t>https://ped-kopilka.ru/images/10(241).jpg</a:t>
            </a:r>
          </a:p>
          <a:p>
            <a:r>
              <a:rPr lang="en-US" sz="1300" dirty="0" smtClean="0"/>
              <a:t>https://www.maam.ru/upload/blogs/detsad-122980-1399203843.jpg</a:t>
            </a:r>
          </a:p>
          <a:p>
            <a:r>
              <a:rPr lang="en-US" sz="1300" dirty="0" smtClean="0">
                <a:hlinkClick r:id="rId2"/>
              </a:rPr>
              <a:t>https://detsad-yar.ru/files/products/685_0.jpg</a:t>
            </a:r>
            <a:endParaRPr lang="ru-RU" sz="1300" dirty="0" smtClean="0"/>
          </a:p>
          <a:p>
            <a:r>
              <a:rPr lang="en-US" sz="1200" dirty="0">
                <a:hlinkClick r:id="rId3"/>
              </a:rPr>
              <a:t>https://</a:t>
            </a:r>
            <a:r>
              <a:rPr lang="en-US" sz="1200" dirty="0" smtClean="0">
                <a:hlinkClick r:id="rId3"/>
              </a:rPr>
              <a:t>static.detstrana.ru/public/games/21/e2/06/6d545_63c6.jpg</a:t>
            </a:r>
            <a:endParaRPr lang="ru-RU" sz="1200" dirty="0" smtClean="0"/>
          </a:p>
          <a:p>
            <a:r>
              <a:rPr lang="en-US" sz="1200" dirty="0">
                <a:hlinkClick r:id="rId4"/>
              </a:rPr>
              <a:t>https://</a:t>
            </a:r>
            <a:r>
              <a:rPr lang="en-US" sz="1200" dirty="0" smtClean="0">
                <a:hlinkClick r:id="rId4"/>
              </a:rPr>
              <a:t>www.doski.ru/i/13/68/11136818.jpg</a:t>
            </a:r>
            <a:endParaRPr lang="ru-RU" sz="1200" dirty="0" smtClean="0"/>
          </a:p>
          <a:p>
            <a:r>
              <a:rPr lang="en-US" sz="1200" dirty="0"/>
              <a:t>https://www.maam.ru/upload/blogs/detsad-384034-1482003611.jpg</a:t>
            </a:r>
          </a:p>
          <a:p>
            <a:r>
              <a:rPr lang="en-US" sz="1200" dirty="0"/>
              <a:t>http://planetadetstva.net/wp-content/uploads/2014/01/raznocvetnye-luchi-valeologieskie-dorozhki-zmejki-nestandartnoe-fizicheskoe-oborudovanie-v-rabote-s-doshkolnikami10.jpg</a:t>
            </a:r>
          </a:p>
          <a:p>
            <a:r>
              <a:rPr lang="en-US" sz="1200" dirty="0">
                <a:hlinkClick r:id="rId5"/>
              </a:rPr>
              <a:t>http://</a:t>
            </a:r>
            <a:r>
              <a:rPr lang="en-US" sz="1200" dirty="0" smtClean="0">
                <a:hlinkClick r:id="rId5"/>
              </a:rPr>
              <a:t>www.sfsi.ru/upload/iblock/aa6/aa693ed91308a4fcf69dc156da138648.jpg</a:t>
            </a:r>
            <a:endParaRPr lang="ru-RU" sz="1200" dirty="0" smtClean="0"/>
          </a:p>
          <a:p>
            <a:endParaRPr lang="en-US" sz="1200" dirty="0"/>
          </a:p>
          <a:p>
            <a:endParaRPr lang="ru-RU" sz="1200" dirty="0" smtClean="0"/>
          </a:p>
          <a:p>
            <a:endParaRPr lang="en-US" sz="1200" dirty="0"/>
          </a:p>
          <a:p>
            <a:endParaRPr lang="en-US" sz="1200" dirty="0"/>
          </a:p>
          <a:p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7579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84212" y="4487332"/>
            <a:ext cx="5446424" cy="1507067"/>
          </a:xfrm>
        </p:spPr>
        <p:txBody>
          <a:bodyPr/>
          <a:lstStyle/>
          <a:p>
            <a:pPr algn="ctr"/>
            <a:r>
              <a:rPr lang="ru-RU" dirty="0" smtClean="0"/>
              <a:t>«Стена осанки»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7186" y="1388533"/>
            <a:ext cx="3162300" cy="25336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6714" y="846859"/>
            <a:ext cx="3248025" cy="24003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1821" y="3922183"/>
            <a:ext cx="3219450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93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«Тихий тренажёр»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1603" y="803274"/>
            <a:ext cx="4187970" cy="5663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09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98126" y="4831773"/>
            <a:ext cx="5694219" cy="1506682"/>
          </a:xfrm>
        </p:spPr>
        <p:txBody>
          <a:bodyPr/>
          <a:lstStyle/>
          <a:p>
            <a:pPr algn="ctr"/>
            <a:r>
              <a:rPr lang="ru-RU" dirty="0" smtClean="0"/>
              <a:t>гантели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073" y="1787669"/>
            <a:ext cx="4054521" cy="265487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4878" y="1301424"/>
            <a:ext cx="4144240" cy="3353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79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1866" y="1610591"/>
            <a:ext cx="5571115" cy="3034722"/>
          </a:xfrm>
        </p:spPr>
        <p:txBody>
          <a:bodyPr/>
          <a:lstStyle/>
          <a:p>
            <a:pPr algn="ctr"/>
            <a:r>
              <a:rPr lang="ru-RU" dirty="0" smtClean="0"/>
              <a:t>Набивной мяч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9527" y="1393535"/>
            <a:ext cx="6016337" cy="4113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355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0255" y="4788668"/>
            <a:ext cx="9966470" cy="1507067"/>
          </a:xfrm>
        </p:spPr>
        <p:txBody>
          <a:bodyPr/>
          <a:lstStyle/>
          <a:p>
            <a:pPr algn="ctr"/>
            <a:r>
              <a:rPr lang="ru-RU" dirty="0" smtClean="0"/>
              <a:t>Мешочки с песком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323" y="978477"/>
            <a:ext cx="6769324" cy="3541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41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Гимнастическая палка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8398" y="736888"/>
            <a:ext cx="5935375" cy="3836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89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68391" y="4322617"/>
            <a:ext cx="4686300" cy="1974273"/>
          </a:xfrm>
        </p:spPr>
        <p:txBody>
          <a:bodyPr/>
          <a:lstStyle/>
          <a:p>
            <a:pPr algn="ctr"/>
            <a:r>
              <a:rPr lang="ru-RU" dirty="0" smtClean="0"/>
              <a:t>эспандер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292" y="1963882"/>
            <a:ext cx="4705674" cy="32397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391" y="814388"/>
            <a:ext cx="3966729" cy="3208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78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10247024" cy="1507067"/>
          </a:xfrm>
        </p:spPr>
        <p:txBody>
          <a:bodyPr/>
          <a:lstStyle/>
          <a:p>
            <a:pPr algn="ctr"/>
            <a:r>
              <a:rPr lang="ru-RU" dirty="0" smtClean="0"/>
              <a:t>Косичка, короткий шнур, скакалка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901" y="1589809"/>
            <a:ext cx="4129864" cy="251383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9056" y="1265527"/>
            <a:ext cx="4430195" cy="2527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998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241</TotalTime>
  <Words>92</Words>
  <Application>Microsoft Office PowerPoint</Application>
  <PresentationFormat>Широкоэкранный</PresentationFormat>
  <Paragraphs>39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Century Gothic</vt:lpstr>
      <vt:lpstr>Wingdings 3</vt:lpstr>
      <vt:lpstr>Сектор</vt:lpstr>
      <vt:lpstr>Государственное бюджетное дошкольное образовательное учреждение  детский сад № 71 общеразвивающего вида с приоритетным осуществлением деятельности по физическому развитию детей Калининского района Санкт-Петербурга  Пособия и атрибуты для формирования осанки.</vt:lpstr>
      <vt:lpstr>«Стена осанки»</vt:lpstr>
      <vt:lpstr>«Тихий тренажёр»</vt:lpstr>
      <vt:lpstr>гантели</vt:lpstr>
      <vt:lpstr>Набивной мяч</vt:lpstr>
      <vt:lpstr>Мешочки с песком</vt:lpstr>
      <vt:lpstr>Гимнастическая палка</vt:lpstr>
      <vt:lpstr>эспандер</vt:lpstr>
      <vt:lpstr>Косичка, короткий шнур, скакалка</vt:lpstr>
      <vt:lpstr>Презентация PowerPoint</vt:lpstr>
      <vt:lpstr>Мяч резиновый</vt:lpstr>
      <vt:lpstr>обруч</vt:lpstr>
      <vt:lpstr>Узкая дорожка</vt:lpstr>
      <vt:lpstr>Барьеры для перешагивания</vt:lpstr>
      <vt:lpstr>балансир</vt:lpstr>
      <vt:lpstr>Гимнастический  ролик</vt:lpstr>
      <vt:lpstr>Использованные материалы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Виктор Виктор</dc:creator>
  <cp:lastModifiedBy>Виктор Виктор</cp:lastModifiedBy>
  <cp:revision>29</cp:revision>
  <dcterms:created xsi:type="dcterms:W3CDTF">2017-11-30T16:29:04Z</dcterms:created>
  <dcterms:modified xsi:type="dcterms:W3CDTF">2019-06-05T10:22:19Z</dcterms:modified>
</cp:coreProperties>
</file>