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6" r:id="rId3"/>
    <p:sldId id="279" r:id="rId4"/>
    <p:sldId id="257" r:id="rId5"/>
    <p:sldId id="277" r:id="rId6"/>
    <p:sldId id="259" r:id="rId7"/>
    <p:sldId id="278" r:id="rId8"/>
    <p:sldId id="260" r:id="rId9"/>
    <p:sldId id="262" r:id="rId10"/>
    <p:sldId id="263" r:id="rId11"/>
    <p:sldId id="265" r:id="rId12"/>
    <p:sldId id="280" r:id="rId13"/>
    <p:sldId id="269" r:id="rId14"/>
    <p:sldId id="270" r:id="rId15"/>
    <p:sldId id="271" r:id="rId16"/>
    <p:sldId id="272" r:id="rId17"/>
    <p:sldId id="273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9" autoAdjust="0"/>
    <p:restoredTop sz="94660"/>
  </p:normalViewPr>
  <p:slideViewPr>
    <p:cSldViewPr>
      <p:cViewPr varScale="1">
        <p:scale>
          <a:sx n="80" d="100"/>
          <a:sy n="80" d="100"/>
        </p:scale>
        <p:origin x="1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8026152" cy="3888432"/>
          </a:xfrm>
        </p:spPr>
        <p:txBody>
          <a:bodyPr>
            <a:normAutofit/>
          </a:bodyPr>
          <a:lstStyle/>
          <a:p>
            <a:r>
              <a:rPr lang="ru-RU" dirty="0"/>
              <a:t>Тема урока: Правописание парных звонких и глухих согласных на конце слова.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12439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6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631949"/>
            <a:ext cx="3274556" cy="422909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СЛОН</a:t>
            </a:r>
          </a:p>
          <a:p>
            <a:r>
              <a:rPr lang="ru-RU" sz="2400" dirty="0"/>
              <a:t>ЛЕ(В,Ф)</a:t>
            </a:r>
          </a:p>
          <a:p>
            <a:r>
              <a:rPr lang="ru-RU" sz="2400" dirty="0" smtClean="0"/>
              <a:t>ЖИРА(Ф,В)</a:t>
            </a:r>
          </a:p>
          <a:p>
            <a:r>
              <a:rPr lang="ru-RU" sz="2400" dirty="0" smtClean="0"/>
              <a:t>ЗАЯЦ</a:t>
            </a:r>
          </a:p>
          <a:p>
            <a:r>
              <a:rPr lang="ru-RU" sz="2400" dirty="0" smtClean="0"/>
              <a:t>Ё(Ж,Ш)</a:t>
            </a:r>
          </a:p>
          <a:p>
            <a:r>
              <a:rPr lang="ru-RU" sz="2400" dirty="0" smtClean="0"/>
              <a:t>КИ(Т,Д)</a:t>
            </a:r>
          </a:p>
          <a:p>
            <a:r>
              <a:rPr lang="ru-RU" sz="2400" dirty="0"/>
              <a:t>У(Ж,Ш)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013920"/>
            <a:ext cx="1252571" cy="47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07" y="1013920"/>
            <a:ext cx="2612403" cy="228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241" y="980728"/>
            <a:ext cx="259102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241" y="3645025"/>
            <a:ext cx="272249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268" y="3268790"/>
            <a:ext cx="2491845" cy="246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52720" y="548680"/>
            <a:ext cx="432048" cy="5414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49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ПРОВЕРЬ 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ru-RU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ЛЕВ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ЖИРАФ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ЁЖ</a:t>
            </a:r>
            <a:br>
              <a:rPr lang="ru-RU" sz="2400" dirty="0" smtClean="0"/>
            </a:br>
            <a:r>
              <a:rPr lang="ru-RU" sz="2400" dirty="0"/>
              <a:t>КИТ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УЖ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/>
              <a:t>ЛЬВЫ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ЖИРАФЫ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ЕЖИ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КИТЫ</a:t>
            </a:r>
            <a:endParaRPr lang="ru-RU" sz="2400" dirty="0"/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УЖИ</a:t>
            </a:r>
          </a:p>
        </p:txBody>
      </p:sp>
    </p:spTree>
    <p:extLst>
      <p:ext uri="{BB962C8B-B14F-4D97-AF65-F5344CB8AC3E}">
        <p14:creationId xmlns:p14="http://schemas.microsoft.com/office/powerpoint/2010/main" val="393479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ДЕТЁНЫШИ </a:t>
            </a:r>
            <a:r>
              <a:rPr lang="ru-RU" dirty="0"/>
              <a:t>ЖИВОТНЫХ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200" dirty="0" smtClean="0"/>
              <a:t>СЛОН</a:t>
            </a:r>
            <a:endParaRPr lang="ru-RU" sz="2200" dirty="0"/>
          </a:p>
          <a:p>
            <a:pPr marL="0" indent="0">
              <a:lnSpc>
                <a:spcPct val="160000"/>
              </a:lnSpc>
              <a:buNone/>
            </a:pPr>
            <a:r>
              <a:rPr lang="ru-RU" sz="2200" dirty="0" smtClean="0"/>
              <a:t>ЗАЯЦ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ЛЕВ</a:t>
            </a:r>
            <a:br>
              <a:rPr lang="ru-RU" sz="2200" dirty="0"/>
            </a:br>
            <a:r>
              <a:rPr lang="ru-RU" sz="2200" dirty="0"/>
              <a:t>ЁЖ</a:t>
            </a:r>
            <a:br>
              <a:rPr lang="ru-RU" sz="2200" dirty="0"/>
            </a:br>
            <a:r>
              <a:rPr lang="ru-RU" sz="2200" dirty="0"/>
              <a:t>УЖ</a:t>
            </a:r>
            <a:br>
              <a:rPr lang="ru-RU" sz="2200" dirty="0"/>
            </a:br>
            <a:r>
              <a:rPr lang="ru-RU" sz="2200" dirty="0"/>
              <a:t>КИТ</a:t>
            </a:r>
            <a:br>
              <a:rPr lang="ru-RU" sz="2200" dirty="0"/>
            </a:br>
            <a:r>
              <a:rPr lang="ru-RU" sz="2200" dirty="0"/>
              <a:t>ЖИРАФ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1" y="1628800"/>
            <a:ext cx="3469242" cy="42322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СЛОНЕНОК</a:t>
            </a:r>
          </a:p>
          <a:p>
            <a:pPr marL="0" indent="0">
              <a:buNone/>
            </a:pPr>
            <a:r>
              <a:rPr lang="ru-RU" sz="2400" dirty="0" smtClean="0"/>
              <a:t>ЗАЙЧОНОК</a:t>
            </a:r>
          </a:p>
          <a:p>
            <a:pPr marL="0" indent="0">
              <a:buNone/>
            </a:pPr>
            <a:r>
              <a:rPr lang="ru-RU" sz="2400" dirty="0" smtClean="0"/>
              <a:t>ЛЬВЁНОК</a:t>
            </a:r>
          </a:p>
          <a:p>
            <a:pPr marL="0" indent="0">
              <a:buNone/>
            </a:pPr>
            <a:r>
              <a:rPr lang="ru-RU" sz="2400" dirty="0" smtClean="0"/>
              <a:t>ЕЖОНОК</a:t>
            </a:r>
          </a:p>
          <a:p>
            <a:pPr marL="0" indent="0">
              <a:buNone/>
            </a:pPr>
            <a:r>
              <a:rPr lang="ru-RU" sz="2400" dirty="0" smtClean="0"/>
              <a:t>УЖОНОК</a:t>
            </a:r>
          </a:p>
          <a:p>
            <a:pPr marL="0" indent="0">
              <a:buNone/>
            </a:pPr>
            <a:r>
              <a:rPr lang="ru-RU" sz="2400" dirty="0" smtClean="0"/>
              <a:t>КИТЁНОК</a:t>
            </a:r>
          </a:p>
          <a:p>
            <a:pPr marL="0" indent="0">
              <a:buNone/>
            </a:pPr>
            <a:r>
              <a:rPr lang="ru-RU" sz="2400" dirty="0" smtClean="0"/>
              <a:t>ДЕТЁНЫШ ЖИРАФА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0770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40871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3053" y="3546595"/>
            <a:ext cx="2921315" cy="2114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698531"/>
            <a:ext cx="3018226" cy="196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70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Дорогой верблюд!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Иди прямо через лук. Справа будет 							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большой </a:t>
            </a:r>
            <a:r>
              <a:rPr lang="ru-RU" sz="2800" dirty="0"/>
              <a:t>прут, на нём деревянный плод</a:t>
            </a:r>
          </a:p>
          <a:p>
            <a:pPr marL="0" indent="0">
              <a:buNone/>
            </a:pPr>
            <a:r>
              <a:rPr lang="ru-RU" sz="2800" dirty="0"/>
              <a:t>						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Не </a:t>
            </a:r>
            <a:r>
              <a:rPr lang="ru-RU" sz="2800" dirty="0"/>
              <a:t>пугайся кос – они не бодаются. </a:t>
            </a:r>
          </a:p>
          <a:p>
            <a:pPr marL="0" indent="0">
              <a:buNone/>
            </a:pPr>
            <a:r>
              <a:rPr lang="ru-RU" sz="2800" dirty="0"/>
              <a:t>						Ждём тебя.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7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prstClr val="white"/>
                </a:solidFill>
                <a:ea typeface="+mn-ea"/>
                <a:cs typeface="+mn-cs"/>
              </a:rPr>
              <a:t>ЛУК                                     Луг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Прут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Плод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Много</a:t>
            </a:r>
          </a:p>
          <a:p>
            <a:pPr marL="0" indent="0">
              <a:buNone/>
            </a:pPr>
            <a:r>
              <a:rPr lang="ru-RU" dirty="0" smtClean="0"/>
              <a:t>кос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1" y="1809748"/>
            <a:ext cx="3469242" cy="48596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Пруд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Плот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Много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оз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3477" y="548680"/>
            <a:ext cx="1510412" cy="138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000" y="2043112"/>
            <a:ext cx="196292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0837" y="3200400"/>
            <a:ext cx="1158996" cy="119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0836" y="4571377"/>
            <a:ext cx="2448760" cy="139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9535" y="188640"/>
            <a:ext cx="2816841" cy="131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713323"/>
            <a:ext cx="2304256" cy="121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7" y="3140968"/>
            <a:ext cx="2016225" cy="12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7" y="4437112"/>
            <a:ext cx="240839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61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908720"/>
            <a:ext cx="42514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  <a:ea typeface="+mj-ea"/>
              </a:rPr>
              <a:t> Дорогой </a:t>
            </a:r>
            <a:r>
              <a:rPr lang="ru-RU" sz="3200" dirty="0" smtClean="0">
                <a:solidFill>
                  <a:prstClr val="white"/>
                </a:solidFill>
                <a:ea typeface="+mj-ea"/>
              </a:rPr>
              <a:t>верблюд!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235196"/>
            <a:ext cx="5904656" cy="3597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C5E1FE"/>
              </a:buClr>
            </a:pPr>
            <a:r>
              <a:rPr lang="ru-RU" sz="2800" dirty="0">
                <a:solidFill>
                  <a:prstClr val="white"/>
                </a:solidFill>
              </a:rPr>
              <a:t>Иди прямо через </a:t>
            </a:r>
            <a:r>
              <a:rPr lang="ru-RU" sz="2800" dirty="0" smtClean="0">
                <a:solidFill>
                  <a:prstClr val="white"/>
                </a:solidFill>
              </a:rPr>
              <a:t>луг. </a:t>
            </a:r>
            <a:r>
              <a:rPr lang="ru-RU" sz="2800" dirty="0">
                <a:solidFill>
                  <a:prstClr val="white"/>
                </a:solidFill>
              </a:rPr>
              <a:t>Справа будет 							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C5E1FE"/>
              </a:buClr>
            </a:pPr>
            <a:r>
              <a:rPr lang="ru-RU" sz="2800" dirty="0">
                <a:solidFill>
                  <a:prstClr val="white"/>
                </a:solidFill>
              </a:rPr>
              <a:t>большой </a:t>
            </a:r>
            <a:r>
              <a:rPr lang="ru-RU" sz="2800" dirty="0" smtClean="0">
                <a:solidFill>
                  <a:prstClr val="white"/>
                </a:solidFill>
              </a:rPr>
              <a:t>пруд, </a:t>
            </a:r>
            <a:r>
              <a:rPr lang="ru-RU" sz="2800" dirty="0">
                <a:solidFill>
                  <a:prstClr val="white"/>
                </a:solidFill>
              </a:rPr>
              <a:t>на нём </a:t>
            </a:r>
            <a:r>
              <a:rPr lang="ru-RU" sz="2800">
                <a:solidFill>
                  <a:prstClr val="white"/>
                </a:solidFill>
              </a:rPr>
              <a:t>деревянный </a:t>
            </a:r>
            <a:r>
              <a:rPr lang="ru-RU" sz="2800" smtClean="0">
                <a:solidFill>
                  <a:prstClr val="white"/>
                </a:solidFill>
              </a:rPr>
              <a:t>плот.</a:t>
            </a:r>
            <a:endParaRPr lang="ru-RU" sz="2800" dirty="0">
              <a:solidFill>
                <a:prstClr val="white"/>
              </a:solidFill>
            </a:endParaRP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C5E1FE"/>
              </a:buClr>
            </a:pPr>
            <a:r>
              <a:rPr lang="ru-RU" sz="2800" dirty="0" smtClean="0">
                <a:solidFill>
                  <a:prstClr val="white"/>
                </a:solidFill>
              </a:rPr>
              <a:t>Не </a:t>
            </a:r>
            <a:r>
              <a:rPr lang="ru-RU" sz="2800" dirty="0">
                <a:solidFill>
                  <a:prstClr val="white"/>
                </a:solidFill>
              </a:rPr>
              <a:t>пугайся </a:t>
            </a:r>
            <a:r>
              <a:rPr lang="ru-RU" sz="2800" dirty="0" smtClean="0">
                <a:solidFill>
                  <a:prstClr val="white"/>
                </a:solidFill>
              </a:rPr>
              <a:t>коз </a:t>
            </a:r>
            <a:r>
              <a:rPr lang="ru-RU" sz="2800" dirty="0">
                <a:solidFill>
                  <a:prstClr val="white"/>
                </a:solidFill>
              </a:rPr>
              <a:t>– они не бодаются.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C5E1FE"/>
              </a:buClr>
            </a:pPr>
            <a:r>
              <a:rPr lang="ru-RU" sz="2800" dirty="0">
                <a:solidFill>
                  <a:prstClr val="white"/>
                </a:solidFill>
              </a:rPr>
              <a:t>						Ждём тебя.</a:t>
            </a:r>
          </a:p>
        </p:txBody>
      </p:sp>
    </p:spTree>
    <p:extLst>
      <p:ext uri="{BB962C8B-B14F-4D97-AF65-F5344CB8AC3E}">
        <p14:creationId xmlns:p14="http://schemas.microsoft.com/office/powerpoint/2010/main" val="295112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123080" cy="924475"/>
          </a:xfrm>
        </p:spPr>
        <p:txBody>
          <a:bodyPr/>
          <a:lstStyle/>
          <a:p>
            <a:r>
              <a:rPr lang="ru-RU" dirty="0" smtClean="0"/>
              <a:t>                Проверь!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торт</a:t>
            </a:r>
            <a:r>
              <a:rPr lang="ru-RU" sz="2800" dirty="0"/>
              <a:t>	</a:t>
            </a:r>
            <a:r>
              <a:rPr lang="ru-RU" sz="2800" dirty="0" smtClean="0"/>
              <a:t>-</a:t>
            </a:r>
            <a:r>
              <a:rPr lang="ru-RU" sz="2800" dirty="0" err="1" smtClean="0"/>
              <a:t>тОрты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снег </a:t>
            </a:r>
            <a:r>
              <a:rPr lang="ru-RU" sz="2800" dirty="0"/>
              <a:t>	</a:t>
            </a:r>
            <a:r>
              <a:rPr lang="ru-RU" sz="2800" dirty="0" smtClean="0"/>
              <a:t>-снега</a:t>
            </a:r>
            <a:r>
              <a:rPr lang="ru-RU" sz="2800" dirty="0"/>
              <a:t>	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арбуз-арбузы</a:t>
            </a:r>
          </a:p>
          <a:p>
            <a:pPr marL="0" indent="0">
              <a:buNone/>
            </a:pPr>
            <a:r>
              <a:rPr lang="ru-RU" sz="2800" dirty="0" smtClean="0"/>
              <a:t>жираф -жирафы</a:t>
            </a:r>
          </a:p>
          <a:p>
            <a:pPr marL="0" indent="0">
              <a:buNone/>
            </a:pPr>
            <a:r>
              <a:rPr lang="ru-RU" sz="2800" dirty="0" smtClean="0"/>
              <a:t>сад-сады</a:t>
            </a:r>
            <a:endParaRPr lang="ru-RU" sz="2800" dirty="0"/>
          </a:p>
          <a:p>
            <a:pPr marL="0" indent="0">
              <a:buNone/>
            </a:pPr>
            <a:r>
              <a:rPr lang="ru-RU" sz="2400" dirty="0"/>
              <a:t>	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1" y="1340768"/>
            <a:ext cx="3469242" cy="4520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глаз-глаза</a:t>
            </a:r>
          </a:p>
          <a:p>
            <a:pPr marL="0" indent="0">
              <a:buNone/>
            </a:pPr>
            <a:r>
              <a:rPr lang="ru-RU" sz="2800" dirty="0" smtClean="0"/>
              <a:t>утюг-утюги</a:t>
            </a:r>
          </a:p>
          <a:p>
            <a:pPr marL="0" indent="0">
              <a:buNone/>
            </a:pPr>
            <a:r>
              <a:rPr lang="ru-RU" sz="2800" dirty="0" smtClean="0"/>
              <a:t>мороз-морозы</a:t>
            </a:r>
          </a:p>
          <a:p>
            <a:pPr marL="0" indent="0">
              <a:buNone/>
            </a:pPr>
            <a:r>
              <a:rPr lang="ru-RU" sz="2800" dirty="0" smtClean="0"/>
              <a:t>гриб-грибы</a:t>
            </a:r>
          </a:p>
          <a:p>
            <a:pPr marL="0" indent="0">
              <a:buNone/>
            </a:pPr>
            <a:r>
              <a:rPr lang="ru-RU" sz="2800" dirty="0" smtClean="0"/>
              <a:t>город-города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625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2800" dirty="0" smtClean="0"/>
              <a:t>УЗНАЛ…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2800" dirty="0" smtClean="0"/>
              <a:t>ОТКРЫЛ ДЛЯ СЕБЯ…</a:t>
            </a:r>
          </a:p>
          <a:p>
            <a:pPr marL="0" indent="0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НАУЧИЛСЯ …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2800" dirty="0" smtClean="0"/>
              <a:t>СМОГ…</a:t>
            </a:r>
          </a:p>
          <a:p>
            <a:pPr marL="0" indent="0">
              <a:buNone/>
            </a:pPr>
            <a:endParaRPr lang="ru-RU" sz="32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СЕГОДНЯ </a:t>
            </a:r>
          </a:p>
          <a:p>
            <a:r>
              <a:rPr lang="ru-RU" sz="3600" dirty="0" smtClean="0"/>
              <a:t>НА </a:t>
            </a:r>
          </a:p>
          <a:p>
            <a:r>
              <a:rPr lang="ru-RU" sz="3600" dirty="0" smtClean="0"/>
              <a:t>УРОКЕ </a:t>
            </a:r>
          </a:p>
          <a:p>
            <a:r>
              <a:rPr lang="ru-RU" sz="3600" dirty="0" smtClean="0"/>
              <a:t> 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1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2492896"/>
            <a:ext cx="7200800" cy="2284485"/>
          </a:xfrm>
        </p:spPr>
        <p:txBody>
          <a:bodyPr/>
          <a:lstStyle/>
          <a:p>
            <a:r>
              <a:rPr lang="ru-RU" dirty="0" smtClean="0"/>
              <a:t>СПАСИБО  ЗА ВНИМАНИЕ!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35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123080" cy="92447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75656" y="1809749"/>
            <a:ext cx="3005063" cy="4051301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/>
              <a:t>Д Р Ж Б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844824"/>
            <a:ext cx="3469242" cy="266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У 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2998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2060849"/>
            <a:ext cx="7117180" cy="2304255"/>
          </a:xfrm>
        </p:spPr>
        <p:txBody>
          <a:bodyPr/>
          <a:lstStyle/>
          <a:p>
            <a:r>
              <a:rPr lang="ru-RU" sz="8800" dirty="0" smtClean="0"/>
              <a:t>  ДРУЖБА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88918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sz="4000" dirty="0" smtClean="0"/>
              <a:t>п </a:t>
            </a:r>
            <a:r>
              <a:rPr lang="ru-RU" sz="4000" dirty="0"/>
              <a:t>р </a:t>
            </a:r>
            <a:r>
              <a:rPr lang="ru-RU" sz="4000" dirty="0" smtClean="0"/>
              <a:t>н           а ы 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			</a:t>
            </a:r>
            <a:r>
              <a:rPr lang="ru-RU" sz="4000" dirty="0" smtClean="0"/>
              <a:t>з </a:t>
            </a:r>
            <a:r>
              <a:rPr lang="ru-RU" sz="4000" dirty="0"/>
              <a:t>в н </a:t>
            </a:r>
            <a:r>
              <a:rPr lang="ru-RU" sz="4000" dirty="0" smtClean="0"/>
              <a:t>к         о и 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			</a:t>
            </a:r>
            <a:r>
              <a:rPr lang="ru-RU" sz="4000" dirty="0" smtClean="0"/>
              <a:t>г </a:t>
            </a:r>
            <a:r>
              <a:rPr lang="ru-RU" sz="4000" dirty="0"/>
              <a:t>л </a:t>
            </a:r>
            <a:r>
              <a:rPr lang="ru-RU" sz="4000" dirty="0" smtClean="0"/>
              <a:t>х            у и 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			</a:t>
            </a:r>
            <a:r>
              <a:rPr lang="ru-RU" sz="4000" dirty="0" smtClean="0"/>
              <a:t>с </a:t>
            </a:r>
            <a:r>
              <a:rPr lang="ru-RU" sz="4000" dirty="0"/>
              <a:t>г л с </a:t>
            </a:r>
            <a:r>
              <a:rPr lang="ru-RU" sz="4000" dirty="0" smtClean="0"/>
              <a:t>н       о а  ы е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5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63367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Тема урока: Правописание парных звонких и глухих согласных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конце слова.</a:t>
            </a:r>
          </a:p>
        </p:txBody>
      </p:sp>
    </p:spTree>
    <p:extLst>
      <p:ext uri="{BB962C8B-B14F-4D97-AF65-F5344CB8AC3E}">
        <p14:creationId xmlns:p14="http://schemas.microsoft.com/office/powerpoint/2010/main" val="34332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504056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01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rhivurokov.ru/kopilka/uploads/user_file_56e3b513b6e9e/img_user_file_56e3b513b6e9e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61206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5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468052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6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453650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0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995</TotalTime>
  <Words>134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Courier New</vt:lpstr>
      <vt:lpstr>Times New Roman</vt:lpstr>
      <vt:lpstr>Trebuchet MS</vt:lpstr>
      <vt:lpstr>Verdana</vt:lpstr>
      <vt:lpstr>Wingdings 2</vt:lpstr>
      <vt:lpstr>Winter</vt:lpstr>
      <vt:lpstr>Тема урока: Правописание парных звонких и глухих согласных на конце слова. </vt:lpstr>
      <vt:lpstr>Презентация PowerPoint</vt:lpstr>
      <vt:lpstr>  ДРУЖБА</vt:lpstr>
      <vt:lpstr>         п р н           а ы е    з в н к         о и е    г л х            у и е    с г л с н       о а  ы 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</vt:lpstr>
      <vt:lpstr>                ПРОВЕРЬ !</vt:lpstr>
      <vt:lpstr>     ДЕТЁНЫШИ ЖИВОТНЫХ</vt:lpstr>
      <vt:lpstr>Презентация PowerPoint</vt:lpstr>
      <vt:lpstr>        Дорогой верблюд!</vt:lpstr>
      <vt:lpstr>ЛУК                                     Луг</vt:lpstr>
      <vt:lpstr>Презентация PowerPoint</vt:lpstr>
      <vt:lpstr>                Проверь!</vt:lpstr>
      <vt:lpstr>Презентация PowerPoint</vt:lpstr>
      <vt:lpstr>СПАСИБО  ЗА ВНИМАНИЕ!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Правописание парных звонких и глухих согласных в конце слова.</dc:title>
  <dc:creator>Мария</dc:creator>
  <cp:lastModifiedBy>Мария</cp:lastModifiedBy>
  <cp:revision>54</cp:revision>
  <dcterms:created xsi:type="dcterms:W3CDTF">2018-02-04T05:55:54Z</dcterms:created>
  <dcterms:modified xsi:type="dcterms:W3CDTF">2019-06-05T17:13:15Z</dcterms:modified>
</cp:coreProperties>
</file>