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3746166"/>
          </a:xfrm>
          <a:prstGeom prst="rect">
            <a:avLst/>
          </a:prstGeom>
          <a:noFill/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3212976" cy="3212976"/>
          </a:xfrm>
          <a:prstGeom prst="rect">
            <a:avLst/>
          </a:prstGeom>
          <a:noFill/>
        </p:spPr>
      </p:pic>
      <p:pic>
        <p:nvPicPr>
          <p:cNvPr id="205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3672407" cy="3672408"/>
          </a:xfrm>
          <a:prstGeom prst="rect">
            <a:avLst/>
          </a:prstGeom>
          <a:noFill/>
        </p:spPr>
      </p:pic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2434" y="2964904"/>
            <a:ext cx="5561566" cy="38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Use </a:t>
            </a:r>
            <a:r>
              <a:rPr lang="en-US" u="sng" dirty="0" smtClean="0"/>
              <a:t>the model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-</a:t>
            </a:r>
            <a:r>
              <a:rPr lang="en-US" i="1" dirty="0" smtClean="0"/>
              <a:t>What can I buy in Ireland?</a:t>
            </a:r>
            <a:endParaRPr lang="ru-RU" i="1" dirty="0" smtClean="0"/>
          </a:p>
          <a:p>
            <a:pPr>
              <a:buNone/>
            </a:pPr>
            <a:r>
              <a:rPr lang="en-US" i="1" dirty="0" smtClean="0"/>
              <a:t>                                   -</a:t>
            </a:r>
            <a:r>
              <a:rPr lang="en-US" i="1" dirty="0" smtClean="0"/>
              <a:t>You can buy a hat with shamrocks</a:t>
            </a:r>
            <a:endParaRPr lang="ru-RU" i="1" dirty="0" smtClean="0"/>
          </a:p>
          <a:p>
            <a:endParaRPr lang="ru-RU" dirty="0"/>
          </a:p>
        </p:txBody>
      </p:sp>
      <p:pic>
        <p:nvPicPr>
          <p:cNvPr id="215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4005063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r>
              <a:rPr lang="en-US" dirty="0" smtClean="0"/>
              <a:t>SB p. 42 </a:t>
            </a:r>
            <a:r>
              <a:rPr lang="ru-RU" dirty="0" smtClean="0"/>
              <a:t>№1</a:t>
            </a:r>
          </a:p>
          <a:p>
            <a:r>
              <a:rPr lang="en-US" dirty="0" smtClean="0"/>
              <a:t>SB p. 42 </a:t>
            </a:r>
            <a:r>
              <a:rPr lang="ru-RU" dirty="0" smtClean="0"/>
              <a:t>№2 (</a:t>
            </a:r>
            <a:r>
              <a:rPr lang="en-US" dirty="0" smtClean="0"/>
              <a:t>make your</a:t>
            </a:r>
          </a:p>
          <a:p>
            <a:pPr>
              <a:buNone/>
            </a:pPr>
            <a:r>
              <a:rPr lang="en-US" dirty="0" smtClean="0"/>
              <a:t>own dialogue)</a:t>
            </a:r>
            <a:endParaRPr lang="ru-RU" dirty="0"/>
          </a:p>
        </p:txBody>
      </p:sp>
      <p:pic>
        <p:nvPicPr>
          <p:cNvPr id="23554" name="Picture 2" descr="ÐÐ°ÑÑÐ¸Ð½ÐºÐ¸ Ð¿Ð¾ Ð·Ð°Ð¿ÑÐ¾ÑÑ home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764704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1920" cy="292575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348880"/>
            <a:ext cx="9144000" cy="172819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UK Souvenirs</a:t>
            </a:r>
            <a:endParaRPr lang="ru-RU" sz="5400" dirty="0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654151"/>
            <a:ext cx="3203848" cy="3203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ÐÐ°ÑÑÐ¸Ð½ÐºÐ¸ Ð¿Ð¾ Ð·Ð°Ð¿ÑÐ¾ÑÑ ÐºÐ°ÑÑÐ° ÑÐ¾ÐµÐ´Ð¸Ð½ÐµÐ½Ð½Ð¾Ð³Ð¾ ÐºÐ¾ÑÐ¾Ð»ÐµÐ²ÑÑÐ²Ð° 5 ÐºÐ»Ð°Ñ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892" y="-10144"/>
            <a:ext cx="4108108" cy="6868144"/>
          </a:xfrm>
          <a:prstGeom prst="rect">
            <a:avLst/>
          </a:prstGeom>
          <a:noFill/>
        </p:spPr>
      </p:pic>
      <p:pic>
        <p:nvPicPr>
          <p:cNvPr id="15366" name="Picture 6" descr="ÐÐ°ÑÑÐ¸Ð½ÐºÐ¸ Ð¿Ð¾ Ð·Ð°Ð¿ÑÐ¾ÑÑ ÐºÐ°ÑÑÐ° Ð¼Ð¸ÑÐ° Ð²ÑÐ´ÐµÐ»ÐµÐ½Ñ ÑÐ¾ÐµÐ´Ð¸Ð½ÐµÐ½Ð½Ð¾Ðµ ÐºÐ¾ÑÐ¾Ð»ÐµÐ²ÑÑÐ²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5652120" cy="3183946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England</a:t>
            </a:r>
            <a:r>
              <a:rPr lang="ru-RU" dirty="0" smtClean="0"/>
              <a:t> - Англия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ÐÐ°ÑÑÐ¸Ð½ÐºÐ¸ Ð¿Ð¾ Ð·Ð°Ð¿ÑÐ¾ÑÑ Ð°Ð½Ð³Ð»Ð¸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488832" cy="4988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Scotland</a:t>
            </a:r>
            <a:r>
              <a:rPr lang="ru-RU" dirty="0" smtClean="0"/>
              <a:t> - Шотландия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ÐÐ°ÑÑÐ¸Ð½ÐºÐ¸ Ð¿Ð¾ Ð·Ð°Ð¿ÑÐ¾ÑÑ ÑÐ¾ÑÐ»Ð°Ð½Ð´Ð¸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32848" cy="4851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Wales</a:t>
            </a:r>
            <a:r>
              <a:rPr lang="ru-RU" dirty="0" smtClean="0"/>
              <a:t> - Уэльс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ÐÐ°ÑÑÐ¸Ð½ÐºÐ¸ Ð¿Ð¾ Ð·Ð°Ð¿ÑÐ¾ÑÑ ÑÑÐ»Ñ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851915" cy="5138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Northern </a:t>
            </a:r>
            <a:r>
              <a:rPr lang="en-US" dirty="0" smtClean="0"/>
              <a:t>Ireland</a:t>
            </a:r>
            <a:r>
              <a:rPr lang="ru-RU" dirty="0" smtClean="0"/>
              <a:t> – Северная </a:t>
            </a:r>
            <a:r>
              <a:rPr lang="ru-RU" dirty="0" smtClean="0"/>
              <a:t>Ирландия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ÐÐ°ÑÑÐ¸Ð½ÐºÐ¸ Ð¿Ð¾ Ð·Ð°Ð¿ÑÐ¾ÑÑ Ð¡ÐµÐ²ÐµÑÐ½Ð°Ñ ÐÑÐ»Ð°Ð½Ð´Ð¸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72816"/>
            <a:ext cx="3168352" cy="3168352"/>
          </a:xfrm>
          <a:prstGeom prst="rect">
            <a:avLst/>
          </a:prstGeom>
          <a:noFill/>
        </p:spPr>
      </p:pic>
      <p:pic>
        <p:nvPicPr>
          <p:cNvPr id="20482" name="Picture 2" descr="ÐÐ°ÑÑÐ¸Ð½ÐºÐ¸ Ð¿Ð¾ Ð·Ð°Ð¿ÑÐ¾ÑÑ ÐºÑÑÐ¶ÐºÐ° Ð°Ð½Ð³Ð»Ð¸Ñ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797152"/>
            <a:ext cx="2060848" cy="2060848"/>
          </a:xfrm>
          <a:prstGeom prst="rect">
            <a:avLst/>
          </a:prstGeom>
          <a:noFill/>
        </p:spPr>
      </p:pic>
      <p:pic>
        <p:nvPicPr>
          <p:cNvPr id="20486" name="Picture 6" descr="ÐÐ°ÑÑÐ¸Ð½ÐºÐ¸ Ð¿Ð¾ Ð·Ð°Ð¿ÑÐ¾ÑÑ ÑÑÐ²ÐµÐ½Ð¸Ñ Ð°Ð½Ð³Ð»Ð¸Ñ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0"/>
            <a:ext cx="3672408" cy="2456641"/>
          </a:xfrm>
          <a:prstGeom prst="rect">
            <a:avLst/>
          </a:prstGeom>
          <a:noFill/>
        </p:spPr>
      </p:pic>
      <p:pic>
        <p:nvPicPr>
          <p:cNvPr id="20484" name="Picture 4" descr="ÐÐ°ÑÑÐ¸Ð½ÐºÐ¸ Ð¿Ð¾ Ð·Ð°Ð¿ÑÐ¾ÑÑ Ð·Ð½Ð°ÑÐ¾Ðº Ð°Ð½Ð³Ð»Ð¸Ñ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-99392"/>
            <a:ext cx="2160240" cy="2160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Souvenirs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525963"/>
          </a:xfrm>
        </p:spPr>
        <p:txBody>
          <a:bodyPr/>
          <a:lstStyle/>
          <a:p>
            <a:r>
              <a:rPr lang="en-US" dirty="0" smtClean="0"/>
              <a:t>Mug – </a:t>
            </a:r>
            <a:r>
              <a:rPr lang="ru-RU" dirty="0" smtClean="0"/>
              <a:t>кружка</a:t>
            </a:r>
          </a:p>
          <a:p>
            <a:r>
              <a:rPr lang="en-US" dirty="0" smtClean="0"/>
              <a:t>Pin – </a:t>
            </a:r>
            <a:r>
              <a:rPr lang="ru-RU" dirty="0" smtClean="0"/>
              <a:t>значок</a:t>
            </a:r>
          </a:p>
          <a:p>
            <a:r>
              <a:rPr lang="en-US" dirty="0" smtClean="0"/>
              <a:t>Stuffed toy – </a:t>
            </a:r>
            <a:r>
              <a:rPr lang="ru-RU" dirty="0" smtClean="0"/>
              <a:t>мягкая игрушка</a:t>
            </a:r>
          </a:p>
          <a:p>
            <a:r>
              <a:rPr lang="en-US" dirty="0" smtClean="0"/>
              <a:t>Bell </a:t>
            </a:r>
            <a:r>
              <a:rPr lang="ru-RU" dirty="0" smtClean="0"/>
              <a:t>- колокольчик</a:t>
            </a:r>
            <a:endParaRPr lang="en-US" dirty="0" smtClean="0"/>
          </a:p>
          <a:p>
            <a:r>
              <a:rPr lang="en-US" dirty="0" smtClean="0"/>
              <a:t>Key ring</a:t>
            </a:r>
            <a:r>
              <a:rPr lang="ru-RU" dirty="0" smtClean="0"/>
              <a:t> – брелок ля ключей</a:t>
            </a:r>
            <a:endParaRPr lang="en-US" dirty="0" smtClean="0"/>
          </a:p>
          <a:p>
            <a:r>
              <a:rPr lang="en-US" dirty="0" smtClean="0"/>
              <a:t>Umbrella</a:t>
            </a:r>
            <a:r>
              <a:rPr lang="ru-RU" dirty="0" smtClean="0"/>
              <a:t> – зонтик</a:t>
            </a:r>
          </a:p>
          <a:p>
            <a:r>
              <a:rPr lang="en-US" dirty="0" smtClean="0"/>
              <a:t>Fridge magnet – </a:t>
            </a:r>
            <a:r>
              <a:rPr lang="ru-RU" dirty="0" smtClean="0"/>
              <a:t>магнит на холодильник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98884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Souvenir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UK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Scotland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Wales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Northern Ireland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95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UK Souvenirs</vt:lpstr>
      <vt:lpstr>Слайд 3</vt:lpstr>
      <vt:lpstr>England - Англия </vt:lpstr>
      <vt:lpstr>Scotland - Шотландия </vt:lpstr>
      <vt:lpstr>Wales - Уэльс </vt:lpstr>
      <vt:lpstr>Northern Ireland – Северная Ирландия </vt:lpstr>
      <vt:lpstr>Souvenirs</vt:lpstr>
      <vt:lpstr>Слайд 9</vt:lpstr>
      <vt:lpstr>Use the model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Аделя Хансуарова</dc:creator>
  <cp:lastModifiedBy>Adelya</cp:lastModifiedBy>
  <cp:revision>8</cp:revision>
  <dcterms:created xsi:type="dcterms:W3CDTF">2018-10-21T10:54:17Z</dcterms:created>
  <dcterms:modified xsi:type="dcterms:W3CDTF">2018-10-21T12:05:22Z</dcterms:modified>
</cp:coreProperties>
</file>