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FCA025-87A4-4286-B317-4106C9B987FA}" type="datetimeFigureOut">
              <a:rPr lang="ru-RU" smtClean="0"/>
              <a:t>05.06.2019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66BDE-F064-4ED4-961C-3D0363120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7877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Проект-презентация</a:t>
            </a:r>
            <a:r>
              <a:rPr lang="ru-RU" baseline="0" dirty="0" smtClean="0"/>
              <a:t> ученика 11 класса Степанова Валентина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66BDE-F064-4ED4-961C-3D036312022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6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3972-5685-4B92-9100-5910C6DDE047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DFC2D-043B-4E98-BF1F-AF7EAB3B29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8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3D76E-559F-431F-9130-33FFBAF6FAB1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9402C-2D66-4759-B0C6-2D4A95CF8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48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6B4B9-4189-48D9-8A25-1F6054712F53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15AE-B0ED-4230-9063-2FB4D1C0A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951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9B80-F315-4B6F-90D3-E10396E66CFF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B41FB-6B1B-455F-A770-7F04F76B6B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79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AD9E9-793F-45B6-82AF-EA6C562A9A42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51030-A904-4842-A2D5-65B6F917B5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336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5859E-7C05-4927-9535-B19EA29E912F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6D017-350F-458F-BE64-425E31648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315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CCFB4-1956-43F6-8E24-831B225D17C5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7F3D9-4D9E-40AC-8161-4DB309078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582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206E5-E1F1-45F9-BAF2-3F970C20C18D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97E30-CD1B-4CD1-AA9F-C283D2F44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774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5B02-8B7B-4A7A-B756-2FCF24F670E2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28E95-9038-4672-99B6-6B43BB74F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574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8FA46-680F-4E17-ABBC-B04B1E034D12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5AAC0-8583-48F3-922C-5086B9766F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644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066EE-3C7E-4F49-9247-DB4B5BC04CF5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15A8A-7C5A-4953-A757-023458DA4D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2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FB9469-A97E-4D68-A684-5BD139FBDB56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674AA9-91A2-45E9-97DB-D0BB518D63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913" y="1412875"/>
            <a:ext cx="5878512" cy="157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Исторические </a:t>
            </a:r>
            <a:r>
              <a:rPr lang="ru-RU" sz="3200" b="1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сведения </a:t>
            </a:r>
            <a:r>
              <a:rPr lang="ru-RU" sz="3200" b="1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о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происхождения геометрии,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как науки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836613"/>
            <a:ext cx="5510213" cy="551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388" y="333375"/>
            <a:ext cx="5561012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Более 2 тыс. лет назад в Древней Греции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геометрия</a:t>
            </a:r>
            <a:endParaRPr lang="ru-RU" sz="2000" b="1" i="1" dirty="0">
              <a:solidFill>
                <a:schemeClr val="accent5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 начала складываться как наука.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76338"/>
            <a:ext cx="8612188" cy="565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288" y="188913"/>
            <a:ext cx="7712075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Еще в глубокой древности, когда люди питались тем, что найдут, им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приходилось переходить с места на место. Так появились первые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представления о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расстоянии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196975"/>
            <a:ext cx="7369175" cy="552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1"/>
          <p:cNvSpPr txBox="1">
            <a:spLocks noChangeArrowheads="1"/>
          </p:cNvSpPr>
          <p:nvPr/>
        </p:nvSpPr>
        <p:spPr bwMode="auto">
          <a:xfrm>
            <a:off x="395288" y="260350"/>
            <a:ext cx="86518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Если от леса до реки они шли от восхода солнца до  его заката, то говорили : </a:t>
            </a:r>
          </a:p>
          <a:p>
            <a:pPr eaLnBrk="1" hangingPunct="1"/>
            <a:r>
              <a:rPr lang="ru-RU" altLang="ru-RU"/>
              <a:t>река от леса находится на расстоянии дня ходьбы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50" y="333375"/>
            <a:ext cx="8320088" cy="676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Со временем появилась необходимость измерять расстояние более точно.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Например холсты измеряли в </a:t>
            </a:r>
            <a:r>
              <a:rPr lang="ru-RU" sz="2000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локтях. 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525" y="1852613"/>
            <a:ext cx="45529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0"/>
            <a:ext cx="7620000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532" b="20081"/>
          <a:stretch>
            <a:fillRect/>
          </a:stretch>
        </p:blipFill>
        <p:spPr bwMode="auto">
          <a:xfrm>
            <a:off x="2124075" y="4111625"/>
            <a:ext cx="4575175" cy="265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124075" y="4076700"/>
            <a:ext cx="1800225" cy="2159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940425" y="6570663"/>
            <a:ext cx="758825" cy="24606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0338" y="1412875"/>
            <a:ext cx="3200400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813" y="404813"/>
            <a:ext cx="7115175" cy="6762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Наибольший вклад в развитие геометрии внес древнегреческий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математик -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+mn-lt"/>
                <a:cs typeface="+mn-cs"/>
              </a:rPr>
              <a:t>Евклид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</TotalTime>
  <Words>109</Words>
  <Application>Microsoft Office PowerPoint</Application>
  <PresentationFormat>Экран (4:3)</PresentationFormat>
  <Paragraphs>17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Trebuchet MS</vt:lpstr>
      <vt:lpstr>Arial</vt:lpstr>
      <vt:lpstr>Georgia</vt:lpstr>
      <vt:lpstr>Calibri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Данил</dc:creator>
  <cp:lastModifiedBy>maxim</cp:lastModifiedBy>
  <cp:revision>8</cp:revision>
  <dcterms:created xsi:type="dcterms:W3CDTF">2014-09-07T14:30:42Z</dcterms:created>
  <dcterms:modified xsi:type="dcterms:W3CDTF">2019-06-05T14:18:19Z</dcterms:modified>
</cp:coreProperties>
</file>