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3" r:id="rId2"/>
    <p:sldId id="282" r:id="rId3"/>
    <p:sldId id="281" r:id="rId4"/>
    <p:sldId id="280" r:id="rId5"/>
    <p:sldId id="279" r:id="rId6"/>
    <p:sldId id="278" r:id="rId7"/>
    <p:sldId id="287" r:id="rId8"/>
    <p:sldId id="286" r:id="rId9"/>
    <p:sldId id="277" r:id="rId10"/>
    <p:sldId id="276" r:id="rId11"/>
    <p:sldId id="275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70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02472-03E3-4347-A123-2974430642DF}" type="datetimeFigureOut">
              <a:rPr lang="ru-RU" smtClean="0"/>
              <a:t>05.06.2019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2079E-C3BC-4A32-9504-C74C5F0390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54511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02472-03E3-4347-A123-2974430642DF}" type="datetimeFigureOut">
              <a:rPr lang="ru-RU" smtClean="0"/>
              <a:t>05.06.2019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2079E-C3BC-4A32-9504-C74C5F0390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97998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02472-03E3-4347-A123-2974430642DF}" type="datetimeFigureOut">
              <a:rPr lang="ru-RU" smtClean="0"/>
              <a:t>05.06.2019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2079E-C3BC-4A32-9504-C74C5F0390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84130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02472-03E3-4347-A123-2974430642DF}" type="datetimeFigureOut">
              <a:rPr lang="ru-RU" smtClean="0"/>
              <a:t>05.06.2019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2079E-C3BC-4A32-9504-C74C5F0390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7336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02472-03E3-4347-A123-2974430642DF}" type="datetimeFigureOut">
              <a:rPr lang="ru-RU" smtClean="0"/>
              <a:t>05.06.2019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2079E-C3BC-4A32-9504-C74C5F0390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158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02472-03E3-4347-A123-2974430642DF}" type="datetimeFigureOut">
              <a:rPr lang="ru-RU" smtClean="0"/>
              <a:t>05.06.2019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2079E-C3BC-4A32-9504-C74C5F0390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32301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02472-03E3-4347-A123-2974430642DF}" type="datetimeFigureOut">
              <a:rPr lang="ru-RU" smtClean="0"/>
              <a:t>05.06.2019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2079E-C3BC-4A32-9504-C74C5F0390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4473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02472-03E3-4347-A123-2974430642DF}" type="datetimeFigureOut">
              <a:rPr lang="ru-RU" smtClean="0"/>
              <a:t>05.06.2019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2079E-C3BC-4A32-9504-C74C5F0390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87532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02472-03E3-4347-A123-2974430642DF}" type="datetimeFigureOut">
              <a:rPr lang="ru-RU" smtClean="0"/>
              <a:t>05.06.2019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2079E-C3BC-4A32-9504-C74C5F0390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15432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02472-03E3-4347-A123-2974430642DF}" type="datetimeFigureOut">
              <a:rPr lang="ru-RU" smtClean="0"/>
              <a:t>05.06.2019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2079E-C3BC-4A32-9504-C74C5F0390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75937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02472-03E3-4347-A123-2974430642DF}" type="datetimeFigureOut">
              <a:rPr lang="ru-RU" smtClean="0"/>
              <a:t>05.06.2019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2079E-C3BC-4A32-9504-C74C5F0390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84525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A02472-03E3-4347-A123-2974430642DF}" type="datetimeFigureOut">
              <a:rPr lang="ru-RU" smtClean="0"/>
              <a:t>05.06.2019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32079E-C3BC-4A32-9504-C74C5F0390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90877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5847"/>
            <a:ext cx="12192000" cy="695836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Путешествие в Загадочный космос…</a:t>
            </a:r>
            <a:endParaRPr lang="ru-RU" b="1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90617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5847"/>
            <a:ext cx="12192000" cy="695836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6800" y="381777"/>
            <a:ext cx="10058400" cy="628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0315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5847"/>
            <a:ext cx="12192000" cy="695836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4332" y="773113"/>
            <a:ext cx="10058400" cy="565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99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5847"/>
            <a:ext cx="12192000" cy="695836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6710" y="173038"/>
            <a:ext cx="4467752" cy="685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98750" y="741751"/>
            <a:ext cx="3694962" cy="5720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52340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5847"/>
            <a:ext cx="12192000" cy="695836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1551" y="1505414"/>
            <a:ext cx="6668430" cy="4928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0825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5847"/>
            <a:ext cx="12192000" cy="695836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5229" y="458304"/>
            <a:ext cx="4406891" cy="6287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92580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5847"/>
            <a:ext cx="12192000" cy="695836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07580" y="613318"/>
            <a:ext cx="8560420" cy="5910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98056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5847"/>
            <a:ext cx="12192000" cy="695836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4727" y="1233604"/>
            <a:ext cx="6659137" cy="5167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83077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5847"/>
            <a:ext cx="12192000" cy="695836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7834" y="1189193"/>
            <a:ext cx="6497444" cy="4825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84617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5847"/>
            <a:ext cx="12192000" cy="695836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22935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5847"/>
            <a:ext cx="12192000" cy="695836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09384" y="713678"/>
            <a:ext cx="7593981" cy="5166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322452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5</Words>
  <Application>Microsoft Office PowerPoint</Application>
  <PresentationFormat>Широкоэкранный</PresentationFormat>
  <Paragraphs>1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Тема Office</vt:lpstr>
      <vt:lpstr>Путешествие в Загадочный космос…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Путешествие в Загадочный космос…</dc:title>
  <dc:creator>Пользователь</dc:creator>
  <cp:lastModifiedBy>Пользователь</cp:lastModifiedBy>
  <cp:revision>3</cp:revision>
  <dcterms:created xsi:type="dcterms:W3CDTF">2019-04-01T17:15:50Z</dcterms:created>
  <dcterms:modified xsi:type="dcterms:W3CDTF">2019-06-05T18:50:39Z</dcterms:modified>
</cp:coreProperties>
</file>