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70" r:id="rId10"/>
    <p:sldId id="272" r:id="rId11"/>
    <p:sldId id="259" r:id="rId12"/>
    <p:sldId id="260" r:id="rId13"/>
    <p:sldId id="261" r:id="rId14"/>
    <p:sldId id="262" r:id="rId15"/>
    <p:sldId id="263" r:id="rId16"/>
    <p:sldId id="273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learningapps.org/display?v=pcxjrxdi316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learningapps.org/display?v=p09f6iov20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learningapps.org/display?v=p09qjxhj50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learningapps.org/display?v=p8b9unz420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learningapps.org/display?v=pjxx01f1j01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" name="Овал 19"/>
          <p:cNvSpPr/>
          <p:nvPr/>
        </p:nvSpPr>
        <p:spPr>
          <a:xfrm>
            <a:off x="2169994" y="1079878"/>
            <a:ext cx="4804012" cy="4698242"/>
          </a:xfrm>
          <a:prstGeom prst="ellipse">
            <a:avLst/>
          </a:prstGeom>
          <a:solidFill>
            <a:schemeClr val="bg1">
              <a:alpha val="94000"/>
            </a:schemeClr>
          </a:solidFill>
          <a:ln w="180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393064" y="1361363"/>
            <a:ext cx="4357872" cy="4135271"/>
          </a:xfrm>
          <a:prstGeom prst="ellipse">
            <a:avLst/>
          </a:prstGeom>
          <a:noFill/>
          <a:ln w="6032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2238301" y="1841864"/>
            <a:ext cx="4645825" cy="291301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5400" b="1" dirty="0" smtClean="0">
                <a:solidFill>
                  <a:srgbClr val="C00000"/>
                </a:solidFill>
              </a:rPr>
              <a:t>"Seasons and months"</a:t>
            </a:r>
            <a:r>
              <a:rPr lang="en-US" sz="5400" b="1" dirty="0" smtClean="0"/>
              <a:t/>
            </a:r>
            <a:br>
              <a:rPr lang="en-US" sz="5400" b="1" dirty="0" smtClean="0"/>
            </a:br>
            <a:endParaRPr lang="ru-RU" sz="54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3194" y="4051966"/>
            <a:ext cx="3517612" cy="48587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n w="12700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Нехорошева Н.В</a:t>
            </a:r>
            <a:r>
              <a:rPr lang="ru-RU" sz="2000" b="1" dirty="0" smtClean="0">
                <a:ln w="12700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ru-RU" sz="2000" b="1" dirty="0" smtClean="0">
                <a:ln w="12700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ln w="12700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</a:rPr>
              <a:t>МБОУ «Гимназия имени Подольских курсантов»</a:t>
            </a:r>
            <a:endParaRPr lang="ru-RU" sz="2000" b="1" dirty="0" smtClean="0">
              <a:ln w="12700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5634" y="1031965"/>
            <a:ext cx="6152606" cy="1240972"/>
          </a:xfrm>
        </p:spPr>
        <p:txBody>
          <a:bodyPr>
            <a:normAutofit/>
          </a:bodyPr>
          <a:lstStyle/>
          <a:p>
            <a:r>
              <a:rPr lang="en-US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31967" y="2403566"/>
            <a:ext cx="8112034" cy="4454433"/>
          </a:xfrm>
        </p:spPr>
        <p:txBody>
          <a:bodyPr>
            <a:normAutofit fontScale="92500"/>
          </a:bodyPr>
          <a:lstStyle/>
          <a:p>
            <a:r>
              <a:rPr lang="en-US" sz="39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Hands up! Hands down !Hands on hips!</a:t>
            </a:r>
          </a:p>
          <a:p>
            <a:r>
              <a:rPr lang="en-US" sz="39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Sit down! Hands up! Hands to the sides!</a:t>
            </a:r>
          </a:p>
          <a:p>
            <a:r>
              <a:rPr lang="en-US" sz="39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Bend left! Bend right !</a:t>
            </a:r>
          </a:p>
          <a:p>
            <a:r>
              <a:rPr lang="en-US" sz="39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One, two, three… Hop! </a:t>
            </a:r>
          </a:p>
          <a:p>
            <a:r>
              <a:rPr lang="en-US" sz="39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One, two, three… Stop! </a:t>
            </a:r>
          </a:p>
          <a:p>
            <a:r>
              <a:rPr lang="en-US" sz="39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Stand still!</a:t>
            </a:r>
          </a:p>
          <a:p>
            <a:pPr>
              <a:buNone/>
            </a:pPr>
            <a:r>
              <a:rPr lang="en-US" sz="39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9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1417" y="1996114"/>
            <a:ext cx="7040880" cy="407452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Интерактивное упражнение на сервере </a:t>
            </a:r>
            <a:r>
              <a:rPr lang="ru-RU" sz="4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LearningApps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"Классификация" </a:t>
            </a:r>
            <a:endParaRPr lang="ru-RU" sz="48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8537" y="3148149"/>
            <a:ext cx="7289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2"/>
              </a:rPr>
              <a:t>http://learningapps.org/display?v=pcxjrxdi316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1417" y="1246032"/>
            <a:ext cx="7158446" cy="1993557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Интерактивное упражнение на сервере </a:t>
            </a:r>
            <a:r>
              <a:rPr lang="ru-RU" sz="4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LearningApps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"Кроссворд" </a:t>
            </a:r>
            <a:endParaRPr lang="ru-RU" sz="48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4926" y="3226526"/>
            <a:ext cx="62364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2"/>
              </a:rPr>
              <a:t>http://learningapps.org/display?v=p09f6iov201</a:t>
            </a:r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9167" y="2116182"/>
            <a:ext cx="7354387" cy="109728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Интерактивное упражнение на сервере </a:t>
            </a:r>
            <a:r>
              <a:rPr lang="ru-RU" sz="4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LearningApps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Выделить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слова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This season and this months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8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41417" y="3618411"/>
            <a:ext cx="65314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http://learningapps.org/display?v=p09qjxhj501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6914" y="1593669"/>
            <a:ext cx="7471955" cy="122790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Интерактивное упражнение на сервере </a:t>
            </a:r>
            <a:r>
              <a:rPr lang="ru-RU" sz="4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LearningApps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"Викторина с вводом текста" </a:t>
            </a:r>
            <a:endParaRPr lang="ru-RU" sz="4800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177" y="3357154"/>
            <a:ext cx="65486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http://learningapps.org/display?v=p8b9unz4201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6914" y="1593669"/>
            <a:ext cx="7471955" cy="122790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Интерактивное упражнение на сервере </a:t>
            </a:r>
            <a:r>
              <a:rPr lang="ru-RU" sz="4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LearningApps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en-US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Заполнить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пропуски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"What season am I writing about?"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48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37359" y="3291840"/>
            <a:ext cx="63093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hlinkClick r:id="rId2"/>
              </a:rPr>
              <a:t>http://learningapps.org/display?v=pjxx01f1j01</a:t>
            </a:r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6548" y="1071154"/>
            <a:ext cx="6738801" cy="1867989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№ 3</a:t>
            </a:r>
            <a:b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Отгадайте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загадки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89166" y="3174274"/>
            <a:ext cx="7026184" cy="3002688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is the season</a:t>
            </a:r>
          </a:p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When fruit is sweet, </a:t>
            </a:r>
          </a:p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is the season </a:t>
            </a:r>
          </a:p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school friends meet!</a:t>
            </a:r>
          </a:p>
          <a:p>
            <a:pPr>
              <a:buNone/>
            </a:pP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4926" y="1071155"/>
            <a:ext cx="6660423" cy="940526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Отгадайте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загадкy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15737" y="2116183"/>
            <a:ext cx="6699613" cy="4060779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is the season</a:t>
            </a:r>
          </a:p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snowdrops bloom,</a:t>
            </a:r>
          </a:p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nobody likes</a:t>
            </a:r>
          </a:p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To stay in the room.</a:t>
            </a:r>
          </a:p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is the season</a:t>
            </a:r>
          </a:p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birds make their nests,</a:t>
            </a:r>
          </a:p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is the season</a:t>
            </a:r>
          </a:p>
          <a:p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We all like best. </a:t>
            </a:r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4926" y="1071155"/>
            <a:ext cx="6660423" cy="940526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Отгадайте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загадкy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15737" y="2116183"/>
            <a:ext cx="6699613" cy="406077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is the season</a:t>
            </a:r>
          </a:p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fruit is sweet,</a:t>
            </a:r>
          </a:p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is the season</a:t>
            </a:r>
          </a:p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school friends meet!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4926" y="1071155"/>
            <a:ext cx="6660423" cy="940526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Отгадайте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загадкy</a:t>
            </a:r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15737" y="2116183"/>
            <a:ext cx="6699613" cy="4060779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This is the season</a:t>
            </a:r>
          </a:p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children ski</a:t>
            </a:r>
          </a:p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And Grandfather Frost</a:t>
            </a:r>
          </a:p>
          <a:p>
            <a:r>
              <a:rPr lang="en-US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Brings the New Year tree.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7761" y="1246032"/>
            <a:ext cx="4897553" cy="795801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b="1" spc="50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Slide title</a:t>
            </a:r>
            <a:endParaRPr lang="ru-RU" sz="4800" b="1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33600" y="4532578"/>
            <a:ext cx="5105400" cy="682626"/>
            <a:chOff x="1248" y="1360"/>
            <a:chExt cx="3216" cy="43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1969" y="1360"/>
              <a:ext cx="1178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36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Spring</a:t>
              </a:r>
              <a:endParaRPr lang="en-US" sz="3600" dirty="0"/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2144974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/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2983177"/>
            <a:ext cx="5105400" cy="712788"/>
            <a:chOff x="1248" y="2640"/>
            <a:chExt cx="3216" cy="449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1904" y="2682"/>
              <a:ext cx="1104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36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Autumn</a:t>
              </a:r>
              <a:endParaRPr lang="en-US" sz="3600" dirty="0"/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775342"/>
            <a:ext cx="5105400" cy="646113"/>
            <a:chOff x="1248" y="3201"/>
            <a:chExt cx="3216" cy="407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1879" y="3201"/>
              <a:ext cx="1411" cy="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36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Winter </a:t>
              </a:r>
              <a:endParaRPr lang="en-US" sz="2400" dirty="0"/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133600" y="5393004"/>
            <a:ext cx="10882313" cy="1200151"/>
            <a:chOff x="1248" y="3150"/>
            <a:chExt cx="6855" cy="756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1700" y="3150"/>
              <a:ext cx="6403" cy="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36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Интерактивные упражнения </a:t>
              </a:r>
            </a:p>
            <a:p>
              <a:r>
                <a:rPr lang="ru-RU" sz="3600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на сервере </a:t>
              </a:r>
              <a:r>
                <a:rPr lang="ru-RU" sz="3600" dirty="0" err="1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</a:rPr>
                <a:t>LearningApps</a:t>
              </a:r>
              <a:endParaRPr lang="en-US" sz="3600" dirty="0"/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3069771" y="2103120"/>
            <a:ext cx="27170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Summer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0869" y="1097280"/>
            <a:ext cx="4859383" cy="493776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Summer –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лето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June -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июнь 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July –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июль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August -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август</a:t>
            </a:r>
            <a:endParaRPr lang="ru-RU" sz="4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703" y="1097280"/>
            <a:ext cx="8412480" cy="493776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Autumn -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осень 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September -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Сентябрь 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October -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Октябрь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November -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Ноябрь</a:t>
            </a:r>
            <a:endParaRPr lang="ru-RU" sz="4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4115" y="1071155"/>
            <a:ext cx="6230982" cy="493776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Winter –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зима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December -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Декабрь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January -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Январь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February –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Февраль</a:t>
            </a:r>
            <a:endParaRPr lang="ru-RU" sz="4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0949" y="1097280"/>
            <a:ext cx="4741817" cy="493776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Spring –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весна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March -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Март  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April –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Апрель 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May -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Май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6469" y="1280160"/>
            <a:ext cx="7628708" cy="557784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Названия месяцев в английском языке всегда пишутся с заглавной буквы! </a:t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She likes September.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Do you like December?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My birthday is in May. 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0789" y="1201782"/>
            <a:ext cx="7223760" cy="142385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№ 1 </a:t>
            </a:r>
            <a:r>
              <a:rPr lang="en-US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Вставьте пропущенные буквы: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0080" y="2873829"/>
            <a:ext cx="7875270" cy="3303134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M_rch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J_nuary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Oct_ber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Febr_ary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Apr_l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M_y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J_ne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J_ly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Aug_st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S_ptember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Nov_mber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D_cember</a:t>
            </a:r>
            <a:r>
              <a:rPr lang="en-US" sz="4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1233" y="1267096"/>
            <a:ext cx="6831875" cy="901337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№ 2 </a:t>
            </a:r>
            <a:r>
              <a:rPr lang="en-US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Переведите на английский язык:</a:t>
            </a:r>
            <a:r>
              <a:rPr lang="en-US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3142" y="2534193"/>
            <a:ext cx="7862207" cy="364276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Май, март, январь,, сентябрь, июнь, август, февраль, июль, декабрь, октябрь, апрель, ноябрь.</a:t>
            </a: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300</Words>
  <Application>Microsoft Office PowerPoint</Application>
  <PresentationFormat>Экран (4:3)</PresentationFormat>
  <Paragraphs>67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"Seasons and months" </vt:lpstr>
      <vt:lpstr>Slide title</vt:lpstr>
      <vt:lpstr>Summer – лето June - июнь  July – июль  August - август</vt:lpstr>
      <vt:lpstr>Autumn - осень  September - Сентябрь  October - Октябрь November - Ноябрь</vt:lpstr>
      <vt:lpstr>Winter – зима December - Декабрь January - Январь February – Февраль</vt:lpstr>
      <vt:lpstr>Spring – весна March - Март   April – Апрель  May - Май  </vt:lpstr>
      <vt:lpstr>Названия месяцев в английском языке всегда пишутся с заглавной буквы!  She likes September. Do you like December? My birthday is in May.  </vt:lpstr>
      <vt:lpstr>Задание № 1  Вставьте пропущенные буквы:</vt:lpstr>
      <vt:lpstr>Задание № 2  Переведите на английский язык: </vt:lpstr>
      <vt:lpstr>Физкультминутка</vt:lpstr>
      <vt:lpstr>Интерактивное упражнение на сервере LearningApps "Классификация" </vt:lpstr>
      <vt:lpstr>Интерактивное упражнение на сервере LearningApps "Кроссворд" </vt:lpstr>
      <vt:lpstr>Интерактивное упражнение на сервере LearningApps  "Выделить слова"  «This season and this months»   </vt:lpstr>
      <vt:lpstr>Интерактивное упражнение на сервере LearningApps   "Викторина с вводом текста" </vt:lpstr>
      <vt:lpstr>Интерактивное упражнение на сервере LearningApps "Заполнить пропуски"  "What season am I writing about?"  </vt:lpstr>
      <vt:lpstr>Задание № 3 Отгадайте загадки:</vt:lpstr>
      <vt:lpstr> Отгадайте загадкy:</vt:lpstr>
      <vt:lpstr> Отгадайте загадкy:</vt:lpstr>
      <vt:lpstr> Отгадайте загадкy: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"Seasons and months" </dc:title>
  <cp:lastModifiedBy>Наталья</cp:lastModifiedBy>
  <cp:revision>15</cp:revision>
  <dcterms:created xsi:type="dcterms:W3CDTF">2014-11-21T11:00:06Z</dcterms:created>
  <dcterms:modified xsi:type="dcterms:W3CDTF">2019-06-05T09:07:18Z</dcterms:modified>
</cp:coreProperties>
</file>