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7" r:id="rId13"/>
    <p:sldId id="266" r:id="rId14"/>
    <p:sldId id="272" r:id="rId15"/>
    <p:sldId id="2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1633B-34F8-49CB-A9C8-E396FF4972C9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4BE7E-442A-47C7-9F38-E1C0E6E89E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6313/83813999.5b4/0_9beb9_d6fac9c6_XL" TargetMode="External"/><Relationship Id="rId2" Type="http://schemas.openxmlformats.org/officeDocument/2006/relationships/hyperlink" Target="http://stat20.privet.ru/lr/0c018bc3c1c0c07f4ed8291517c0b2e2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targazerslounge.com/uploads/monthly_02_2013/post-19910-0-84466100-1360941857_thumb.jpg" TargetMode="External"/><Relationship Id="rId4" Type="http://schemas.openxmlformats.org/officeDocument/2006/relationships/hyperlink" Target="http://lyubimam.ru/wp-content/uploads/2013/10/smkopatich8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slide" Target="slide9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844712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/>
                <a:solidFill>
                  <a:srgbClr val="00B050"/>
                </a:solidFill>
                <a:effectLst/>
              </a:rPr>
              <a:t>Тренажёр-раскраска</a:t>
            </a:r>
          </a:p>
          <a:p>
            <a:pPr algn="ctr"/>
            <a:r>
              <a:rPr lang="ru-RU" sz="7200" b="1" dirty="0" smtClean="0">
                <a:ln/>
                <a:solidFill>
                  <a:srgbClr val="00B050"/>
                </a:solidFill>
              </a:rPr>
              <a:t>«</a:t>
            </a:r>
            <a:r>
              <a:rPr lang="ru-RU" sz="7200" b="1" dirty="0" err="1" smtClean="0">
                <a:ln/>
                <a:solidFill>
                  <a:srgbClr val="00B050"/>
                </a:solidFill>
              </a:rPr>
              <a:t>Смешарики</a:t>
            </a:r>
            <a:r>
              <a:rPr lang="ru-RU" sz="7200" b="1" dirty="0" smtClean="0">
                <a:ln/>
                <a:solidFill>
                  <a:srgbClr val="00B050"/>
                </a:solidFill>
              </a:rPr>
              <a:t>»</a:t>
            </a:r>
            <a:endParaRPr lang="ru-RU" sz="7200" b="1" cap="none" spc="0" dirty="0">
              <a:ln/>
              <a:solidFill>
                <a:srgbClr val="00B050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4500570"/>
            <a:ext cx="767549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Comic Sans MS" pitchFamily="66" charset="0"/>
              </a:rPr>
              <a:t>Русский язык. 1 класс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Comic Sans MS" pitchFamily="66" charset="0"/>
              </a:rPr>
              <a:t>«Парные согласные в конце слова»</a:t>
            </a:r>
          </a:p>
        </p:txBody>
      </p:sp>
      <p:sp>
        <p:nvSpPr>
          <p:cNvPr id="4" name="Управляющая кнопка: документ 3">
            <a:hlinkClick r:id="" action="ppaction://hlinkshowjump?jump=lastslide" highlightClick="1"/>
          </p:cNvPr>
          <p:cNvSpPr/>
          <p:nvPr/>
        </p:nvSpPr>
        <p:spPr>
          <a:xfrm>
            <a:off x="285720" y="5786454"/>
            <a:ext cx="571504" cy="785818"/>
          </a:xfrm>
          <a:prstGeom prst="actionButtonDocumen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72462" y="5715016"/>
            <a:ext cx="571504" cy="785818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ost-19910-0-84466100-1360941857_thum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14290"/>
            <a:ext cx="3333773" cy="2000264"/>
          </a:xfrm>
          <a:prstGeom prst="rect">
            <a:avLst/>
          </a:prstGeom>
        </p:spPr>
      </p:pic>
      <p:pic>
        <p:nvPicPr>
          <p:cNvPr id="4" name="Рисунок 3" descr="13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3878" cy="409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488" y="857232"/>
            <a:ext cx="3669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009900"/>
                </a:solidFill>
                <a:latin typeface="Comic Sans MS" pitchFamily="66" charset="0"/>
              </a:rPr>
              <a:t>медве</a:t>
            </a:r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…</a:t>
            </a:r>
            <a:r>
              <a:rPr lang="ru-RU" sz="6600" b="1" dirty="0" err="1" smtClean="0">
                <a:solidFill>
                  <a:srgbClr val="009900"/>
                </a:solidFill>
                <a:latin typeface="Comic Sans MS" pitchFamily="66" charset="0"/>
              </a:rPr>
              <a:t>ь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7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4643446"/>
            <a:ext cx="1904762" cy="1942857"/>
          </a:xfrm>
          <a:prstGeom prst="rect">
            <a:avLst/>
          </a:prstGeom>
        </p:spPr>
      </p:pic>
      <p:pic>
        <p:nvPicPr>
          <p:cNvPr id="7" name="Рисунок 6" descr="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892" y="4714884"/>
            <a:ext cx="1904762" cy="19428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ost-19910-0-84466100-1360941857_thum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14290"/>
            <a:ext cx="3333773" cy="2000264"/>
          </a:xfrm>
          <a:prstGeom prst="rect">
            <a:avLst/>
          </a:prstGeom>
        </p:spPr>
      </p:pic>
      <p:pic>
        <p:nvPicPr>
          <p:cNvPr id="4" name="Рисунок 3" descr="14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3878" cy="409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43372" y="785794"/>
            <a:ext cx="122501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у…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5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4572008"/>
            <a:ext cx="1904762" cy="1942857"/>
          </a:xfrm>
          <a:prstGeom prst="rect">
            <a:avLst/>
          </a:prstGeom>
        </p:spPr>
      </p:pic>
      <p:pic>
        <p:nvPicPr>
          <p:cNvPr id="7" name="Рисунок 6" descr="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16" y="4643446"/>
            <a:ext cx="1904762" cy="19428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ost-19910-0-84466100-1360941857_thum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14290"/>
            <a:ext cx="3333773" cy="2000264"/>
          </a:xfrm>
          <a:prstGeom prst="rect">
            <a:avLst/>
          </a:prstGeom>
        </p:spPr>
      </p:pic>
      <p:pic>
        <p:nvPicPr>
          <p:cNvPr id="4" name="Рисунок 3" descr="15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3878" cy="409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43306" y="785794"/>
            <a:ext cx="25827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009900"/>
                </a:solidFill>
                <a:latin typeface="Comic Sans MS" pitchFamily="66" charset="0"/>
              </a:rPr>
              <a:t>дроз</a:t>
            </a:r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…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7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4643446"/>
            <a:ext cx="1904762" cy="1942857"/>
          </a:xfrm>
          <a:prstGeom prst="rect">
            <a:avLst/>
          </a:prstGeom>
        </p:spPr>
      </p:pic>
      <p:pic>
        <p:nvPicPr>
          <p:cNvPr id="7" name="Рисунок 6" descr="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892" y="4714884"/>
            <a:ext cx="1904762" cy="19428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st-19910-0-84466100-1360941857_thum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14290"/>
            <a:ext cx="3333773" cy="2000264"/>
          </a:xfrm>
          <a:prstGeom prst="rect">
            <a:avLst/>
          </a:prstGeom>
        </p:spPr>
      </p:pic>
      <p:pic>
        <p:nvPicPr>
          <p:cNvPr id="5" name="Рисунок 4" descr="16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3878" cy="4096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14744" y="857232"/>
            <a:ext cx="20762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009900"/>
                </a:solidFill>
                <a:latin typeface="Comic Sans MS" pitchFamily="66" charset="0"/>
              </a:rPr>
              <a:t>гра</a:t>
            </a:r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…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7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4643446"/>
            <a:ext cx="1904762" cy="1942857"/>
          </a:xfrm>
          <a:prstGeom prst="rect">
            <a:avLst/>
          </a:prstGeom>
        </p:spPr>
      </p:pic>
      <p:pic>
        <p:nvPicPr>
          <p:cNvPr id="8" name="Рисунок 7" descr="8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00892" y="4714884"/>
            <a:ext cx="1904762" cy="19428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носка-облако 5"/>
          <p:cNvSpPr/>
          <p:nvPr/>
        </p:nvSpPr>
        <p:spPr>
          <a:xfrm>
            <a:off x="3428992" y="0"/>
            <a:ext cx="4214842" cy="2500330"/>
          </a:xfrm>
          <a:prstGeom prst="cloudCallout">
            <a:avLst>
              <a:gd name="adj1" fmla="val -21222"/>
              <a:gd name="adj2" fmla="val 77521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17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3878" cy="4096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868" y="571480"/>
            <a:ext cx="3847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Спасибо!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sp>
        <p:nvSpPr>
          <p:cNvPr id="8" name="Управляющая кнопка: домой 7">
            <a:hlinkClick r:id="" action="ppaction://hlinkshowjump?jump=endshow" highlightClick="1"/>
          </p:cNvPr>
          <p:cNvSpPr/>
          <p:nvPr/>
        </p:nvSpPr>
        <p:spPr>
          <a:xfrm>
            <a:off x="8215338" y="5715016"/>
            <a:ext cx="571504" cy="785818"/>
          </a:xfrm>
          <a:prstGeom prst="actionButtonHom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778674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Comic Sans MS" pitchFamily="66" charset="0"/>
              </a:rPr>
              <a:t>Используемые источники</a:t>
            </a:r>
            <a:endParaRPr lang="ru-RU" sz="3200" b="1" dirty="0" smtClean="0">
              <a:solidFill>
                <a:srgbClr val="7030A0"/>
              </a:solidFill>
              <a:latin typeface="Comic Sans MS" pitchFamily="66" charset="0"/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http://stat20.privet.ru/lr/0c018bc3c1c0c07f4ed8291517c0b2e2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http://img-</a:t>
            </a:r>
            <a:endParaRPr lang="ru-RU" dirty="0" smtClean="0">
              <a:hlinkClick r:id="rId3"/>
            </a:endParaRPr>
          </a:p>
          <a:p>
            <a:endParaRPr lang="ru-RU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fotki.yandex.ru/get/6313/83813999.5b4/0_9beb9_d6fac9c6_XL</a:t>
            </a:r>
            <a:endParaRPr lang="ru-RU" dirty="0" smtClean="0"/>
          </a:p>
          <a:p>
            <a:endParaRPr lang="ru-RU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http://lyubimam.ru/wp-content/uploads/2013/10/smkopatich8.gif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>
                <a:hlinkClick r:id="rId5"/>
              </a:rPr>
              <a:t>http://stargazerslounge.com/uploads/monthly_02_2013/post-19910-0-84466100-1360941857_thumb.jpg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32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sz="32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Управляющая кнопка: в начало 2">
            <a:hlinkClick r:id="" action="ppaction://hlinkshowjump?jump=firstslide" highlightClick="1"/>
          </p:cNvPr>
          <p:cNvSpPr/>
          <p:nvPr/>
        </p:nvSpPr>
        <p:spPr>
          <a:xfrm>
            <a:off x="8358214" y="5786454"/>
            <a:ext cx="571504" cy="785818"/>
          </a:xfrm>
          <a:prstGeom prst="actionButtonBeginning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603637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9900"/>
                </a:solidFill>
                <a:latin typeface="Comic Sans MS" pitchFamily="66" charset="0"/>
              </a:rPr>
              <a:t>                   Дорогой друг!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Ты любишь раскрашивать? Замечательно! 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Тогда помоги </a:t>
            </a:r>
            <a:r>
              <a:rPr lang="ru-RU" sz="2800" b="1" dirty="0" err="1" smtClean="0">
                <a:solidFill>
                  <a:srgbClr val="7030A0"/>
                </a:solidFill>
                <a:latin typeface="Comic Sans MS" pitchFamily="66" charset="0"/>
              </a:rPr>
              <a:t>Копатычу</a:t>
            </a: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 снова стать цветным.</a:t>
            </a:r>
          </a:p>
          <a:p>
            <a:endParaRPr lang="ru-RU" sz="28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Вспомни правило, нажимай на божью коровку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и вставляй нужную букву.</a:t>
            </a:r>
          </a:p>
          <a:p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                   </a:t>
            </a:r>
            <a:r>
              <a:rPr lang="ru-RU" sz="2800" b="1" dirty="0" smtClean="0">
                <a:solidFill>
                  <a:srgbClr val="009900"/>
                </a:solidFill>
                <a:latin typeface="Comic Sans MS" pitchFamily="66" charset="0"/>
              </a:rPr>
              <a:t>Удачи!</a:t>
            </a:r>
            <a:r>
              <a:rPr lang="ru-RU" sz="2800" b="1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endParaRPr lang="ru-RU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17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71736" y="2071678"/>
            <a:ext cx="3714744" cy="2730337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358214" y="5857892"/>
            <a:ext cx="571504" cy="785818"/>
          </a:xfrm>
          <a:prstGeom prst="actionButtonForwardNex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smkopatich8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2132" cy="4095517"/>
          </a:xfrm>
          <a:prstGeom prst="rect">
            <a:avLst/>
          </a:prstGeom>
        </p:spPr>
      </p:pic>
      <p:pic>
        <p:nvPicPr>
          <p:cNvPr id="6" name="Рисунок 5" descr="post-19910-0-84466100-1360941857_thum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14290"/>
            <a:ext cx="3333773" cy="2000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868" y="785794"/>
            <a:ext cx="25923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арбу…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8" name="Рисунок 7" descr="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4572008"/>
            <a:ext cx="1904762" cy="1942857"/>
          </a:xfrm>
          <a:prstGeom prst="rect">
            <a:avLst/>
          </a:prstGeom>
        </p:spPr>
      </p:pic>
      <p:pic>
        <p:nvPicPr>
          <p:cNvPr id="12" name="Рисунок 11" descr="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454" y="4500570"/>
            <a:ext cx="1904762" cy="19428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Безымянный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3878" cy="4096800"/>
          </a:xfrm>
          <a:prstGeom prst="rect">
            <a:avLst/>
          </a:prstGeom>
        </p:spPr>
      </p:pic>
      <p:pic>
        <p:nvPicPr>
          <p:cNvPr id="7" name="Рисунок 6" descr="post-19910-0-84466100-1360941857_thum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14290"/>
            <a:ext cx="3333773" cy="20002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29058" y="857232"/>
            <a:ext cx="217239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009900"/>
                </a:solidFill>
                <a:latin typeface="Comic Sans MS" pitchFamily="66" charset="0"/>
              </a:rPr>
              <a:t>гла</a:t>
            </a:r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…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10" name="Рисунок 9" descr="1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4572008"/>
            <a:ext cx="1904762" cy="1942857"/>
          </a:xfrm>
          <a:prstGeom prst="rect">
            <a:avLst/>
          </a:prstGeom>
        </p:spPr>
      </p:pic>
      <p:pic>
        <p:nvPicPr>
          <p:cNvPr id="11" name="Рисунок 10" descr="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454" y="4500570"/>
            <a:ext cx="1904762" cy="19428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1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3878" cy="4096800"/>
          </a:xfrm>
          <a:prstGeom prst="rect">
            <a:avLst/>
          </a:prstGeom>
        </p:spPr>
      </p:pic>
      <p:pic>
        <p:nvPicPr>
          <p:cNvPr id="4" name="Рисунок 3" descr="post-19910-0-84466100-1360941857_thum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14290"/>
            <a:ext cx="3333773" cy="20002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7620" y="785794"/>
            <a:ext cx="214513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009900"/>
                </a:solidFill>
                <a:latin typeface="Comic Sans MS" pitchFamily="66" charset="0"/>
              </a:rPr>
              <a:t>гри</a:t>
            </a:r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…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9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4643446"/>
            <a:ext cx="1904762" cy="1942857"/>
          </a:xfrm>
          <a:prstGeom prst="rect">
            <a:avLst/>
          </a:prstGeom>
        </p:spPr>
      </p:pic>
      <p:pic>
        <p:nvPicPr>
          <p:cNvPr id="7" name="Рисунок 6" descr="1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454" y="4643446"/>
            <a:ext cx="1904762" cy="19428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3877" cy="4096800"/>
          </a:xfrm>
          <a:prstGeom prst="rect">
            <a:avLst/>
          </a:prstGeom>
        </p:spPr>
      </p:pic>
      <p:pic>
        <p:nvPicPr>
          <p:cNvPr id="3" name="Рисунок 2" descr="post-19910-0-84466100-1360941857_thum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14290"/>
            <a:ext cx="3333773" cy="2000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7620" y="857232"/>
            <a:ext cx="172675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009900"/>
                </a:solidFill>
                <a:latin typeface="Comic Sans MS" pitchFamily="66" charset="0"/>
              </a:rPr>
              <a:t>ду</a:t>
            </a:r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…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9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4643446"/>
            <a:ext cx="1904762" cy="1942857"/>
          </a:xfrm>
          <a:prstGeom prst="rect">
            <a:avLst/>
          </a:prstGeom>
        </p:spPr>
      </p:pic>
      <p:pic>
        <p:nvPicPr>
          <p:cNvPr id="7" name="Рисунок 6" descr="1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454" y="4643446"/>
            <a:ext cx="1904762" cy="19428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3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3877" cy="4096800"/>
          </a:xfrm>
          <a:prstGeom prst="rect">
            <a:avLst/>
          </a:prstGeom>
        </p:spPr>
      </p:pic>
      <p:pic>
        <p:nvPicPr>
          <p:cNvPr id="3" name="Рисунок 2" descr="post-19910-0-84466100-1360941857_thum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14290"/>
            <a:ext cx="3333773" cy="2000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4810" y="785794"/>
            <a:ext cx="12298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ё…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5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43504" y="4572008"/>
            <a:ext cx="1904762" cy="1942857"/>
          </a:xfrm>
          <a:prstGeom prst="rect">
            <a:avLst/>
          </a:prstGeom>
        </p:spPr>
      </p:pic>
      <p:pic>
        <p:nvPicPr>
          <p:cNvPr id="6" name="Рисунок 5" descr="6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16" y="4643446"/>
            <a:ext cx="1904762" cy="19428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4 (2)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2164" cy="4095540"/>
          </a:xfrm>
          <a:prstGeom prst="rect">
            <a:avLst/>
          </a:prstGeom>
        </p:spPr>
      </p:pic>
      <p:pic>
        <p:nvPicPr>
          <p:cNvPr id="3" name="Рисунок 2" descr="post-19910-0-84466100-1360941857_thumb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14290"/>
            <a:ext cx="3333773" cy="20002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0496" y="785794"/>
            <a:ext cx="168187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ёр…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4572008"/>
            <a:ext cx="1904762" cy="1942857"/>
          </a:xfrm>
          <a:prstGeom prst="rect">
            <a:avLst/>
          </a:prstGeom>
        </p:spPr>
      </p:pic>
      <p:pic>
        <p:nvPicPr>
          <p:cNvPr id="6" name="Рисунок 5" descr="6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16" y="4643446"/>
            <a:ext cx="1904762" cy="19428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ost-19910-0-84466100-1360941857_thumb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214290"/>
            <a:ext cx="3333773" cy="2000264"/>
          </a:xfrm>
          <a:prstGeom prst="rect">
            <a:avLst/>
          </a:prstGeom>
        </p:spPr>
      </p:pic>
      <p:pic>
        <p:nvPicPr>
          <p:cNvPr id="5" name="Рисунок 4" descr="11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214554"/>
            <a:ext cx="5573878" cy="4096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29058" y="857232"/>
            <a:ext cx="159691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err="1" smtClean="0">
                <a:solidFill>
                  <a:srgbClr val="009900"/>
                </a:solidFill>
                <a:latin typeface="Comic Sans MS" pitchFamily="66" charset="0"/>
              </a:rPr>
              <a:t>зу</a:t>
            </a:r>
            <a:r>
              <a:rPr lang="ru-RU" sz="6600" b="1" dirty="0" smtClean="0">
                <a:solidFill>
                  <a:srgbClr val="009900"/>
                </a:solidFill>
                <a:latin typeface="Comic Sans MS" pitchFamily="66" charset="0"/>
              </a:rPr>
              <a:t>…</a:t>
            </a:r>
            <a:endParaRPr lang="ru-RU" sz="6600" b="1" dirty="0">
              <a:solidFill>
                <a:srgbClr val="0099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9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2066" y="4572008"/>
            <a:ext cx="1904762" cy="1942857"/>
          </a:xfrm>
          <a:prstGeom prst="rect">
            <a:avLst/>
          </a:prstGeom>
        </p:spPr>
      </p:pic>
      <p:pic>
        <p:nvPicPr>
          <p:cNvPr id="8" name="Рисунок 7" descr="1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454" y="4643446"/>
            <a:ext cx="1904762" cy="1942857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86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Домашний</dc:creator>
  <cp:lastModifiedBy>Мария</cp:lastModifiedBy>
  <cp:revision>37</cp:revision>
  <dcterms:created xsi:type="dcterms:W3CDTF">2014-08-20T09:22:26Z</dcterms:created>
  <dcterms:modified xsi:type="dcterms:W3CDTF">2019-06-05T18:02:07Z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695908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