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Default Extension="fntdata" ContentType="application/x-fontdata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5143500" type="screen16x9"/>
  <p:notesSz cx="6858000" cy="9144000"/>
  <p:embeddedFontLst>
    <p:embeddedFont>
      <p:font typeface="Caveat" charset="-52"/>
      <p:regular r:id="rId10"/>
      <p:bold r:id="rId11"/>
    </p:embeddedFont>
    <p:embeddedFont>
      <p:font typeface="Nunito" charset="0"/>
      <p:regular r:id="rId12"/>
      <p:bold r:id="rId13"/>
      <p:italic r:id="rId14"/>
      <p:boldItalic r:id="rId15"/>
    </p:embeddedFont>
    <p:embeddedFont>
      <p:font typeface="Calibri" pitchFamily="34" charset="0"/>
      <p:regular r:id="rId16"/>
      <p:bold r:id="rId17"/>
      <p:italic r:id="rId18"/>
      <p:boldItalic r:id="rId19"/>
    </p:embeddedFont>
    <p:embeddedFont>
      <p:font typeface="Comic Sans MS" pitchFamily="66" charset="0"/>
      <p:regular r:id="rId20"/>
      <p:bold r:id="rId21"/>
    </p:embeddedFont>
    <p:embeddedFont>
      <p:font typeface="Roboto" charset="0"/>
      <p:regular r:id="rId22"/>
      <p:bold r:id="rId23"/>
      <p:italic r:id="rId24"/>
      <p:boldItalic r:id="rId25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47" d="100"/>
          <a:sy n="147" d="100"/>
        </p:scale>
        <p:origin x="-594" y="-96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4.fntdata"/><Relationship Id="rId18" Type="http://schemas.openxmlformats.org/officeDocument/2006/relationships/font" Target="fonts/font9.fntdata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font" Target="fonts/font12.fntdata"/><Relationship Id="rId7" Type="http://schemas.openxmlformats.org/officeDocument/2006/relationships/slide" Target="slides/slide6.xml"/><Relationship Id="rId12" Type="http://schemas.openxmlformats.org/officeDocument/2006/relationships/font" Target="fonts/font3.fntdata"/><Relationship Id="rId17" Type="http://schemas.openxmlformats.org/officeDocument/2006/relationships/font" Target="fonts/font8.fntdata"/><Relationship Id="rId25" Type="http://schemas.openxmlformats.org/officeDocument/2006/relationships/font" Target="fonts/font16.fntdata"/><Relationship Id="rId2" Type="http://schemas.openxmlformats.org/officeDocument/2006/relationships/slide" Target="slides/slide1.xml"/><Relationship Id="rId16" Type="http://schemas.openxmlformats.org/officeDocument/2006/relationships/font" Target="fonts/font7.fntdata"/><Relationship Id="rId20" Type="http://schemas.openxmlformats.org/officeDocument/2006/relationships/font" Target="fonts/font11.fntdata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2.fntdata"/><Relationship Id="rId24" Type="http://schemas.openxmlformats.org/officeDocument/2006/relationships/font" Target="fonts/font15.fntdata"/><Relationship Id="rId5" Type="http://schemas.openxmlformats.org/officeDocument/2006/relationships/slide" Target="slides/slide4.xml"/><Relationship Id="rId15" Type="http://schemas.openxmlformats.org/officeDocument/2006/relationships/font" Target="fonts/font6.fntdata"/><Relationship Id="rId23" Type="http://schemas.openxmlformats.org/officeDocument/2006/relationships/font" Target="fonts/font14.fntdata"/><Relationship Id="rId28" Type="http://schemas.openxmlformats.org/officeDocument/2006/relationships/theme" Target="theme/theme1.xml"/><Relationship Id="rId10" Type="http://schemas.openxmlformats.org/officeDocument/2006/relationships/font" Target="fonts/font1.fntdata"/><Relationship Id="rId19" Type="http://schemas.openxmlformats.org/officeDocument/2006/relationships/font" Target="fonts/font10.fntdata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font" Target="fonts/font5.fntdata"/><Relationship Id="rId22" Type="http://schemas.openxmlformats.org/officeDocument/2006/relationships/font" Target="fonts/font13.fntdata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6" name="Google Shape;126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g56b5706413_0_1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6" name="Google Shape;136;g56b5706413_0_11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g56b5706413_0_14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5" name="Google Shape;145;g56b5706413_0_14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g56b5706413_0_16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5" name="Google Shape;155;g56b5706413_0_16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g56b5706413_0_17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2" name="Google Shape;162;g56b5706413_0_17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g56b5706413_0_19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2" name="Google Shape;172;g56b5706413_0_19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g56b5706413_0_20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1" name="Google Shape;181;g56b5706413_0_20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bg>
      <p:bgPr>
        <a:solidFill>
          <a:schemeClr val="accent6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>
            <a:off x="31" y="2824500"/>
            <a:ext cx="7370400" cy="2319000"/>
          </a:xfrm>
          <a:prstGeom prst="rtTriangle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" name="Google Shape;11;p2"/>
          <p:cNvSpPr/>
          <p:nvPr/>
        </p:nvSpPr>
        <p:spPr>
          <a:xfrm flipH="1">
            <a:off x="3582600" y="1550700"/>
            <a:ext cx="5561400" cy="3592800"/>
          </a:xfrm>
          <a:prstGeom prst="rtTriangle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" name="Google Shape;12;p2"/>
          <p:cNvSpPr/>
          <p:nvPr/>
        </p:nvSpPr>
        <p:spPr>
          <a:xfrm rot="10800000">
            <a:off x="5058905" y="0"/>
            <a:ext cx="4085100" cy="2052600"/>
          </a:xfrm>
          <a:prstGeom prst="rtTriangle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" name="Google Shape;13;p2"/>
          <p:cNvSpPr/>
          <p:nvPr/>
        </p:nvSpPr>
        <p:spPr>
          <a:xfrm>
            <a:off x="20327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sy="101000" algn="ctr" rotWithShape="0">
              <a:srgbClr val="000000">
                <a:alpha val="4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4" name="Google Shape;14;p2"/>
          <p:cNvGrpSpPr/>
          <p:nvPr/>
        </p:nvGrpSpPr>
        <p:grpSpPr>
          <a:xfrm>
            <a:off x="255200" y="592"/>
            <a:ext cx="2250363" cy="1044300"/>
            <a:chOff x="255200" y="592"/>
            <a:chExt cx="2250363" cy="1044300"/>
          </a:xfrm>
        </p:grpSpPr>
        <p:sp>
          <p:nvSpPr>
            <p:cNvPr id="15" name="Google Shape;15;p2"/>
            <p:cNvSpPr/>
            <p:nvPr/>
          </p:nvSpPr>
          <p:spPr>
            <a:xfrm>
              <a:off x="764063" y="592"/>
              <a:ext cx="1741500" cy="1044300"/>
            </a:xfrm>
            <a:prstGeom prst="parallelogram">
              <a:avLst>
                <a:gd name="adj" fmla="val 153193"/>
              </a:avLst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" name="Google Shape;16;p2"/>
            <p:cNvSpPr/>
            <p:nvPr/>
          </p:nvSpPr>
          <p:spPr>
            <a:xfrm>
              <a:off x="509632" y="592"/>
              <a:ext cx="1741500" cy="1044300"/>
            </a:xfrm>
            <a:prstGeom prst="parallelogram">
              <a:avLst>
                <a:gd name="adj" fmla="val 153193"/>
              </a:avLst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" name="Google Shape;17;p2"/>
            <p:cNvSpPr/>
            <p:nvPr/>
          </p:nvSpPr>
          <p:spPr>
            <a:xfrm>
              <a:off x="255200" y="592"/>
              <a:ext cx="1741500" cy="1044300"/>
            </a:xfrm>
            <a:prstGeom prst="parallelogram">
              <a:avLst>
                <a:gd name="adj" fmla="val 153193"/>
              </a:avLst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8" name="Google Shape;18;p2"/>
          <p:cNvGrpSpPr/>
          <p:nvPr/>
        </p:nvGrpSpPr>
        <p:grpSpPr>
          <a:xfrm>
            <a:off x="905395" y="592"/>
            <a:ext cx="2250363" cy="1044300"/>
            <a:chOff x="905395" y="592"/>
            <a:chExt cx="2250363" cy="1044300"/>
          </a:xfrm>
        </p:grpSpPr>
        <p:sp>
          <p:nvSpPr>
            <p:cNvPr id="19" name="Google Shape;19;p2"/>
            <p:cNvSpPr/>
            <p:nvPr/>
          </p:nvSpPr>
          <p:spPr>
            <a:xfrm>
              <a:off x="1414258" y="592"/>
              <a:ext cx="1741500" cy="1044300"/>
            </a:xfrm>
            <a:prstGeom prst="parallelogram">
              <a:avLst>
                <a:gd name="adj" fmla="val 153193"/>
              </a:avLst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" name="Google Shape;20;p2"/>
            <p:cNvSpPr/>
            <p:nvPr/>
          </p:nvSpPr>
          <p:spPr>
            <a:xfrm>
              <a:off x="1159826" y="592"/>
              <a:ext cx="1741500" cy="1044300"/>
            </a:xfrm>
            <a:prstGeom prst="parallelogram">
              <a:avLst>
                <a:gd name="adj" fmla="val 153193"/>
              </a:avLst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" name="Google Shape;21;p2"/>
            <p:cNvSpPr/>
            <p:nvPr/>
          </p:nvSpPr>
          <p:spPr>
            <a:xfrm>
              <a:off x="905395" y="592"/>
              <a:ext cx="1741500" cy="1044300"/>
            </a:xfrm>
            <a:prstGeom prst="parallelogram">
              <a:avLst>
                <a:gd name="adj" fmla="val 153193"/>
              </a:avLst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2" name="Google Shape;22;p2"/>
          <p:cNvGrpSpPr/>
          <p:nvPr/>
        </p:nvGrpSpPr>
        <p:grpSpPr>
          <a:xfrm>
            <a:off x="7057468" y="5088"/>
            <a:ext cx="1851282" cy="752108"/>
            <a:chOff x="6917201" y="0"/>
            <a:chExt cx="2227777" cy="863400"/>
          </a:xfrm>
        </p:grpSpPr>
        <p:sp>
          <p:nvSpPr>
            <p:cNvPr id="23" name="Google Shape;23;p2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" name="Google Shape;24;p2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" name="Google Shape;25;p2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6" name="Google Shape;26;p2"/>
          <p:cNvGrpSpPr/>
          <p:nvPr/>
        </p:nvGrpSpPr>
        <p:grpSpPr>
          <a:xfrm>
            <a:off x="6553032" y="4217852"/>
            <a:ext cx="2389068" cy="925737"/>
            <a:chOff x="6917201" y="0"/>
            <a:chExt cx="2227777" cy="863400"/>
          </a:xfrm>
        </p:grpSpPr>
        <p:sp>
          <p:nvSpPr>
            <p:cNvPr id="27" name="Google Shape;27;p2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" name="Google Shape;28;p2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" name="Google Shape;29;p2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0" name="Google Shape;30;p2"/>
          <p:cNvGrpSpPr/>
          <p:nvPr/>
        </p:nvGrpSpPr>
        <p:grpSpPr>
          <a:xfrm>
            <a:off x="199149" y="4055652"/>
            <a:ext cx="2795414" cy="1083308"/>
            <a:chOff x="6917201" y="0"/>
            <a:chExt cx="2227777" cy="863400"/>
          </a:xfrm>
        </p:grpSpPr>
        <p:sp>
          <p:nvSpPr>
            <p:cNvPr id="31" name="Google Shape;31;p2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" name="Google Shape;32;p2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" name="Google Shape;33;p2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4" name="Google Shape;34;p2"/>
          <p:cNvSpPr txBox="1">
            <a:spLocks noGrp="1"/>
          </p:cNvSpPr>
          <p:nvPr>
            <p:ph type="ctrTitle"/>
          </p:nvPr>
        </p:nvSpPr>
        <p:spPr>
          <a:xfrm>
            <a:off x="1858703" y="1822833"/>
            <a:ext cx="5361300" cy="14481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1pPr>
            <a:lvl2pPr lvl="1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2pPr>
            <a:lvl3pPr lvl="2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3pPr>
            <a:lvl4pPr lvl="3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4pPr>
            <a:lvl5pPr lvl="4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5pPr>
            <a:lvl6pPr lvl="5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6pPr>
            <a:lvl7pPr lvl="6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7pPr>
            <a:lvl8pPr lvl="7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8pPr>
            <a:lvl9pPr lvl="8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9pPr>
          </a:lstStyle>
          <a:p>
            <a:endParaRPr/>
          </a:p>
        </p:txBody>
      </p:sp>
      <p:sp>
        <p:nvSpPr>
          <p:cNvPr id="35" name="Google Shape;35;p2"/>
          <p:cNvSpPr txBox="1">
            <a:spLocks noGrp="1"/>
          </p:cNvSpPr>
          <p:nvPr>
            <p:ph type="subTitle" idx="1"/>
          </p:nvPr>
        </p:nvSpPr>
        <p:spPr>
          <a:xfrm>
            <a:off x="1858700" y="3413158"/>
            <a:ext cx="5361300" cy="5226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36" name="Google Shape;36;p2"/>
          <p:cNvSpPr txBox="1">
            <a:spLocks noGrp="1"/>
          </p:cNvSpPr>
          <p:nvPr>
            <p:ph type="sldNum" idx="12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bg>
      <p:bgPr>
        <a:solidFill>
          <a:schemeClr val="accent3"/>
        </a:solidFill>
        <a:effectLst/>
      </p:bgPr>
    </p:bg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11"/>
          <p:cNvSpPr/>
          <p:nvPr/>
        </p:nvSpPr>
        <p:spPr>
          <a:xfrm flipH="1">
            <a:off x="5569200" y="2834075"/>
            <a:ext cx="3574800" cy="2309400"/>
          </a:xfrm>
          <a:prstGeom prst="rtTriangle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11" name="Google Shape;111;p11"/>
          <p:cNvGrpSpPr/>
          <p:nvPr/>
        </p:nvGrpSpPr>
        <p:grpSpPr>
          <a:xfrm>
            <a:off x="5959222" y="4119576"/>
            <a:ext cx="2520952" cy="1024165"/>
            <a:chOff x="6917201" y="0"/>
            <a:chExt cx="2227777" cy="863400"/>
          </a:xfrm>
        </p:grpSpPr>
        <p:sp>
          <p:nvSpPr>
            <p:cNvPr id="112" name="Google Shape;112;p11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" name="Google Shape;113;p11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" name="Google Shape;114;p11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15" name="Google Shape;115;p11"/>
          <p:cNvGrpSpPr/>
          <p:nvPr/>
        </p:nvGrpSpPr>
        <p:grpSpPr>
          <a:xfrm>
            <a:off x="199149" y="2"/>
            <a:ext cx="2795414" cy="1083308"/>
            <a:chOff x="6917201" y="0"/>
            <a:chExt cx="2227777" cy="863400"/>
          </a:xfrm>
        </p:grpSpPr>
        <p:sp>
          <p:nvSpPr>
            <p:cNvPr id="116" name="Google Shape;116;p11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" name="Google Shape;117;p11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" name="Google Shape;118;p11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19" name="Google Shape;119;p11"/>
          <p:cNvSpPr txBox="1">
            <a:spLocks noGrp="1"/>
          </p:cNvSpPr>
          <p:nvPr>
            <p:ph type="title" hasCustomPrompt="1"/>
          </p:nvPr>
        </p:nvSpPr>
        <p:spPr>
          <a:xfrm>
            <a:off x="1385850" y="1383850"/>
            <a:ext cx="6372300" cy="13797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120" name="Google Shape;120;p11"/>
          <p:cNvSpPr txBox="1">
            <a:spLocks noGrp="1"/>
          </p:cNvSpPr>
          <p:nvPr>
            <p:ph type="body" idx="1"/>
          </p:nvPr>
        </p:nvSpPr>
        <p:spPr>
          <a:xfrm>
            <a:off x="1385850" y="2863850"/>
            <a:ext cx="6372300" cy="6411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11150" algn="ctr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 algn="ctr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 algn="ctr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 algn="ctr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 algn="ctr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 algn="ctr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 algn="ctr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 algn="ctr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 algn="ctr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121" name="Google Shape;121;p11"/>
          <p:cNvSpPr txBox="1">
            <a:spLocks noGrp="1"/>
          </p:cNvSpPr>
          <p:nvPr>
            <p:ph type="sldNum" idx="12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12"/>
          <p:cNvSpPr txBox="1">
            <a:spLocks noGrp="1"/>
          </p:cNvSpPr>
          <p:nvPr>
            <p:ph type="sldNum" idx="12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bg>
      <p:bgPr>
        <a:solidFill>
          <a:schemeClr val="accent3"/>
        </a:solidFill>
        <a:effectLst/>
      </p:bgPr>
    </p:bg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3"/>
          <p:cNvSpPr/>
          <p:nvPr/>
        </p:nvSpPr>
        <p:spPr>
          <a:xfrm flipH="1">
            <a:off x="4757100" y="2309400"/>
            <a:ext cx="4386900" cy="2834100"/>
          </a:xfrm>
          <a:prstGeom prst="rtTriangle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39" name="Google Shape;39;p3"/>
          <p:cNvGrpSpPr/>
          <p:nvPr/>
        </p:nvGrpSpPr>
        <p:grpSpPr>
          <a:xfrm>
            <a:off x="5594191" y="3961115"/>
            <a:ext cx="2910145" cy="1182340"/>
            <a:chOff x="6917201" y="0"/>
            <a:chExt cx="2227777" cy="863400"/>
          </a:xfrm>
        </p:grpSpPr>
        <p:sp>
          <p:nvSpPr>
            <p:cNvPr id="40" name="Google Shape;40;p3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" name="Google Shape;41;p3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" name="Google Shape;42;p3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3" name="Google Shape;43;p3"/>
          <p:cNvGrpSpPr/>
          <p:nvPr/>
        </p:nvGrpSpPr>
        <p:grpSpPr>
          <a:xfrm>
            <a:off x="199149" y="2"/>
            <a:ext cx="2795414" cy="1083308"/>
            <a:chOff x="6917201" y="0"/>
            <a:chExt cx="2227777" cy="863400"/>
          </a:xfrm>
        </p:grpSpPr>
        <p:sp>
          <p:nvSpPr>
            <p:cNvPr id="44" name="Google Shape;44;p3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" name="Google Shape;45;p3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" name="Google Shape;46;p3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47" name="Google Shape;47;p3"/>
          <p:cNvSpPr txBox="1">
            <a:spLocks noGrp="1"/>
          </p:cNvSpPr>
          <p:nvPr>
            <p:ph type="title"/>
          </p:nvPr>
        </p:nvSpPr>
        <p:spPr>
          <a:xfrm>
            <a:off x="1888684" y="1746100"/>
            <a:ext cx="5377500" cy="16461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48" name="Google Shape;48;p3"/>
          <p:cNvSpPr txBox="1">
            <a:spLocks noGrp="1"/>
          </p:cNvSpPr>
          <p:nvPr>
            <p:ph type="sldNum" idx="12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bg>
      <p:bgPr>
        <a:solidFill>
          <a:schemeClr val="dk2"/>
        </a:solidFill>
        <a:effectLst/>
      </p:bgPr>
    </p:bg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4"/>
          <p:cNvSpPr/>
          <p:nvPr/>
        </p:nvSpPr>
        <p:spPr>
          <a:xfrm flipH="1">
            <a:off x="3582600" y="1550700"/>
            <a:ext cx="5561400" cy="35928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1" name="Google Shape;51;p4"/>
          <p:cNvSpPr/>
          <p:nvPr/>
        </p:nvSpPr>
        <p:spPr>
          <a:xfrm>
            <a:off x="31" y="2824500"/>
            <a:ext cx="7370400" cy="2319000"/>
          </a:xfrm>
          <a:prstGeom prst="rtTriangle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2" name="Google Shape;52;p4"/>
          <p:cNvSpPr/>
          <p:nvPr/>
        </p:nvSpPr>
        <p:spPr>
          <a:xfrm>
            <a:off x="20322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sy="101000" algn="ctr" rotWithShape="0">
              <a:srgbClr val="000000">
                <a:alpha val="4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3" name="Google Shape;53;p4"/>
          <p:cNvSpPr txBox="1">
            <a:spLocks noGrp="1"/>
          </p:cNvSpPr>
          <p:nvPr>
            <p:ph type="title"/>
          </p:nvPr>
        </p:nvSpPr>
        <p:spPr>
          <a:xfrm>
            <a:off x="819150" y="845600"/>
            <a:ext cx="7505700" cy="9546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endParaRPr/>
          </a:p>
        </p:txBody>
      </p:sp>
      <p:sp>
        <p:nvSpPr>
          <p:cNvPr id="54" name="Google Shape;54;p4"/>
          <p:cNvSpPr txBox="1">
            <a:spLocks noGrp="1"/>
          </p:cNvSpPr>
          <p:nvPr>
            <p:ph type="body" idx="1"/>
          </p:nvPr>
        </p:nvSpPr>
        <p:spPr>
          <a:xfrm>
            <a:off x="819150" y="1990725"/>
            <a:ext cx="7505700" cy="24480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1115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55" name="Google Shape;55;p4"/>
          <p:cNvSpPr txBox="1">
            <a:spLocks noGrp="1"/>
          </p:cNvSpPr>
          <p:nvPr>
            <p:ph type="sldNum" idx="12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bg>
      <p:bgPr>
        <a:solidFill>
          <a:schemeClr val="dk2"/>
        </a:solidFill>
        <a:effectLst/>
      </p:bgPr>
    </p:bg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5"/>
          <p:cNvSpPr/>
          <p:nvPr/>
        </p:nvSpPr>
        <p:spPr>
          <a:xfrm flipH="1">
            <a:off x="3582600" y="1550700"/>
            <a:ext cx="5561400" cy="35928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8" name="Google Shape;58;p5"/>
          <p:cNvSpPr/>
          <p:nvPr/>
        </p:nvSpPr>
        <p:spPr>
          <a:xfrm>
            <a:off x="31" y="2824500"/>
            <a:ext cx="7370400" cy="2319000"/>
          </a:xfrm>
          <a:prstGeom prst="rtTriangle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9" name="Google Shape;59;p5"/>
          <p:cNvSpPr/>
          <p:nvPr/>
        </p:nvSpPr>
        <p:spPr>
          <a:xfrm>
            <a:off x="20322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sy="101000" algn="ctr" rotWithShape="0">
              <a:srgbClr val="000000">
                <a:alpha val="4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0" name="Google Shape;60;p5"/>
          <p:cNvSpPr txBox="1">
            <a:spLocks noGrp="1"/>
          </p:cNvSpPr>
          <p:nvPr>
            <p:ph type="title"/>
          </p:nvPr>
        </p:nvSpPr>
        <p:spPr>
          <a:xfrm>
            <a:off x="819150" y="845600"/>
            <a:ext cx="7505700" cy="9546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endParaRPr/>
          </a:p>
        </p:txBody>
      </p:sp>
      <p:sp>
        <p:nvSpPr>
          <p:cNvPr id="61" name="Google Shape;61;p5"/>
          <p:cNvSpPr txBox="1">
            <a:spLocks noGrp="1"/>
          </p:cNvSpPr>
          <p:nvPr>
            <p:ph type="body" idx="1"/>
          </p:nvPr>
        </p:nvSpPr>
        <p:spPr>
          <a:xfrm>
            <a:off x="819150" y="1990725"/>
            <a:ext cx="3686100" cy="24480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1115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62" name="Google Shape;62;p5"/>
          <p:cNvSpPr txBox="1">
            <a:spLocks noGrp="1"/>
          </p:cNvSpPr>
          <p:nvPr>
            <p:ph type="body" idx="2"/>
          </p:nvPr>
        </p:nvSpPr>
        <p:spPr>
          <a:xfrm>
            <a:off x="4638675" y="1990725"/>
            <a:ext cx="3686100" cy="24480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1115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63" name="Google Shape;63;p5"/>
          <p:cNvSpPr txBox="1">
            <a:spLocks noGrp="1"/>
          </p:cNvSpPr>
          <p:nvPr>
            <p:ph type="sldNum" idx="12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bg>
      <p:bgPr>
        <a:solidFill>
          <a:schemeClr val="dk2"/>
        </a:solidFill>
        <a:effectLst/>
      </p:bgPr>
    </p:bg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6"/>
          <p:cNvSpPr/>
          <p:nvPr/>
        </p:nvSpPr>
        <p:spPr>
          <a:xfrm flipH="1">
            <a:off x="3582600" y="1550700"/>
            <a:ext cx="5561400" cy="35928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6" name="Google Shape;66;p6"/>
          <p:cNvSpPr/>
          <p:nvPr/>
        </p:nvSpPr>
        <p:spPr>
          <a:xfrm>
            <a:off x="31" y="2824500"/>
            <a:ext cx="7370400" cy="2319000"/>
          </a:xfrm>
          <a:prstGeom prst="rtTriangle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7" name="Google Shape;67;p6"/>
          <p:cNvSpPr/>
          <p:nvPr/>
        </p:nvSpPr>
        <p:spPr>
          <a:xfrm>
            <a:off x="20322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sy="101000" algn="ctr" rotWithShape="0">
              <a:srgbClr val="000000">
                <a:alpha val="4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8" name="Google Shape;68;p6"/>
          <p:cNvSpPr txBox="1">
            <a:spLocks noGrp="1"/>
          </p:cNvSpPr>
          <p:nvPr>
            <p:ph type="title"/>
          </p:nvPr>
        </p:nvSpPr>
        <p:spPr>
          <a:xfrm>
            <a:off x="819150" y="845600"/>
            <a:ext cx="7505700" cy="9546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endParaRPr/>
          </a:p>
        </p:txBody>
      </p:sp>
      <p:sp>
        <p:nvSpPr>
          <p:cNvPr id="69" name="Google Shape;69;p6"/>
          <p:cNvSpPr txBox="1">
            <a:spLocks noGrp="1"/>
          </p:cNvSpPr>
          <p:nvPr>
            <p:ph type="sldNum" idx="12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bg>
      <p:bgPr>
        <a:solidFill>
          <a:schemeClr val="accent3"/>
        </a:solidFill>
        <a:effectLst/>
      </p:bgPr>
    </p:bg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7"/>
          <p:cNvSpPr/>
          <p:nvPr/>
        </p:nvSpPr>
        <p:spPr>
          <a:xfrm flipH="1">
            <a:off x="3582600" y="1550700"/>
            <a:ext cx="5561400" cy="35928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2" name="Google Shape;72;p7"/>
          <p:cNvSpPr/>
          <p:nvPr/>
        </p:nvSpPr>
        <p:spPr>
          <a:xfrm>
            <a:off x="31" y="2824500"/>
            <a:ext cx="7370400" cy="2319000"/>
          </a:xfrm>
          <a:prstGeom prst="rtTriangle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3" name="Google Shape;73;p7"/>
          <p:cNvSpPr/>
          <p:nvPr/>
        </p:nvSpPr>
        <p:spPr>
          <a:xfrm>
            <a:off x="20322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sy="101000" algn="ctr" rotWithShape="0">
              <a:srgbClr val="000000">
                <a:alpha val="4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4" name="Google Shape;74;p7"/>
          <p:cNvSpPr txBox="1">
            <a:spLocks noGrp="1"/>
          </p:cNvSpPr>
          <p:nvPr>
            <p:ph type="title"/>
          </p:nvPr>
        </p:nvSpPr>
        <p:spPr>
          <a:xfrm>
            <a:off x="819150" y="845600"/>
            <a:ext cx="3709200" cy="13830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endParaRPr/>
          </a:p>
        </p:txBody>
      </p:sp>
      <p:sp>
        <p:nvSpPr>
          <p:cNvPr id="75" name="Google Shape;75;p7"/>
          <p:cNvSpPr txBox="1">
            <a:spLocks noGrp="1"/>
          </p:cNvSpPr>
          <p:nvPr>
            <p:ph type="body" idx="1"/>
          </p:nvPr>
        </p:nvSpPr>
        <p:spPr>
          <a:xfrm>
            <a:off x="830700" y="2319050"/>
            <a:ext cx="3709200" cy="21198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1115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76" name="Google Shape;76;p7"/>
          <p:cNvSpPr txBox="1">
            <a:spLocks noGrp="1"/>
          </p:cNvSpPr>
          <p:nvPr>
            <p:ph type="sldNum" idx="12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bg>
      <p:bgPr>
        <a:solidFill>
          <a:schemeClr val="accent1"/>
        </a:solidFill>
        <a:effectLst/>
      </p:bgPr>
    </p:bg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8"/>
          <p:cNvSpPr/>
          <p:nvPr/>
        </p:nvSpPr>
        <p:spPr>
          <a:xfrm>
            <a:off x="0" y="2823144"/>
            <a:ext cx="7369200" cy="2316900"/>
          </a:xfrm>
          <a:prstGeom prst="rtTriangle">
            <a:avLst/>
          </a:prstGeom>
          <a:solidFill>
            <a:schemeClr val="accent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9" name="Google Shape;79;p8"/>
          <p:cNvSpPr/>
          <p:nvPr/>
        </p:nvSpPr>
        <p:spPr>
          <a:xfrm flipH="1">
            <a:off x="3583210" y="1554113"/>
            <a:ext cx="5560500" cy="35895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80" name="Google Shape;80;p8"/>
          <p:cNvGrpSpPr/>
          <p:nvPr/>
        </p:nvGrpSpPr>
        <p:grpSpPr>
          <a:xfrm>
            <a:off x="255991" y="-118"/>
            <a:ext cx="2251347" cy="1043408"/>
            <a:chOff x="3961956" y="4383950"/>
            <a:chExt cx="1160548" cy="548700"/>
          </a:xfrm>
        </p:grpSpPr>
        <p:sp>
          <p:nvSpPr>
            <p:cNvPr id="81" name="Google Shape;81;p8"/>
            <p:cNvSpPr/>
            <p:nvPr/>
          </p:nvSpPr>
          <p:spPr>
            <a:xfrm>
              <a:off x="4224904" y="4383950"/>
              <a:ext cx="897600" cy="548700"/>
            </a:xfrm>
            <a:prstGeom prst="parallelogram">
              <a:avLst>
                <a:gd name="adj" fmla="val 153193"/>
              </a:avLst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" name="Google Shape;82;p8"/>
            <p:cNvSpPr/>
            <p:nvPr/>
          </p:nvSpPr>
          <p:spPr>
            <a:xfrm>
              <a:off x="4093430" y="4383950"/>
              <a:ext cx="897600" cy="548700"/>
            </a:xfrm>
            <a:prstGeom prst="parallelogram">
              <a:avLst>
                <a:gd name="adj" fmla="val 153193"/>
              </a:avLst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" name="Google Shape;83;p8"/>
            <p:cNvSpPr/>
            <p:nvPr/>
          </p:nvSpPr>
          <p:spPr>
            <a:xfrm>
              <a:off x="3961956" y="4383950"/>
              <a:ext cx="897600" cy="548700"/>
            </a:xfrm>
            <a:prstGeom prst="parallelogram">
              <a:avLst>
                <a:gd name="adj" fmla="val 153193"/>
              </a:avLst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84" name="Google Shape;84;p8"/>
          <p:cNvSpPr/>
          <p:nvPr/>
        </p:nvSpPr>
        <p:spPr>
          <a:xfrm>
            <a:off x="20322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sy="101000" algn="ctr" rotWithShape="0">
              <a:srgbClr val="000000">
                <a:alpha val="4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85" name="Google Shape;85;p8"/>
          <p:cNvGrpSpPr/>
          <p:nvPr/>
        </p:nvGrpSpPr>
        <p:grpSpPr>
          <a:xfrm>
            <a:off x="34934" y="4522125"/>
            <a:ext cx="1593306" cy="617072"/>
            <a:chOff x="6917201" y="0"/>
            <a:chExt cx="2227777" cy="863400"/>
          </a:xfrm>
        </p:grpSpPr>
        <p:sp>
          <p:nvSpPr>
            <p:cNvPr id="86" name="Google Shape;86;p8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" name="Google Shape;87;p8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" name="Google Shape;88;p8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89" name="Google Shape;89;p8"/>
          <p:cNvGrpSpPr/>
          <p:nvPr/>
        </p:nvGrpSpPr>
        <p:grpSpPr>
          <a:xfrm>
            <a:off x="5886353" y="1243"/>
            <a:ext cx="3257455" cy="1261514"/>
            <a:chOff x="6917201" y="0"/>
            <a:chExt cx="2227777" cy="863400"/>
          </a:xfrm>
        </p:grpSpPr>
        <p:sp>
          <p:nvSpPr>
            <p:cNvPr id="90" name="Google Shape;90;p8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" name="Google Shape;91;p8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" name="Google Shape;92;p8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93" name="Google Shape;93;p8"/>
          <p:cNvSpPr txBox="1">
            <a:spLocks noGrp="1"/>
          </p:cNvSpPr>
          <p:nvPr>
            <p:ph type="title"/>
          </p:nvPr>
        </p:nvSpPr>
        <p:spPr>
          <a:xfrm>
            <a:off x="1393929" y="1301146"/>
            <a:ext cx="6366900" cy="25392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1pPr>
            <a:lvl2pPr lvl="1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2pPr>
            <a:lvl3pPr lvl="2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3pPr>
            <a:lvl4pPr lvl="3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4pPr>
            <a:lvl5pPr lvl="4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5pPr>
            <a:lvl6pPr lvl="5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6pPr>
            <a:lvl7pPr lvl="6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7pPr>
            <a:lvl8pPr lvl="7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8pPr>
            <a:lvl9pPr lvl="8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9pPr>
          </a:lstStyle>
          <a:p>
            <a:endParaRPr/>
          </a:p>
        </p:txBody>
      </p:sp>
      <p:sp>
        <p:nvSpPr>
          <p:cNvPr id="94" name="Google Shape;94;p8"/>
          <p:cNvSpPr txBox="1">
            <a:spLocks noGrp="1"/>
          </p:cNvSpPr>
          <p:nvPr>
            <p:ph type="sldNum" idx="12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bg>
      <p:bgPr>
        <a:solidFill>
          <a:schemeClr val="dk2"/>
        </a:solidFill>
        <a:effectLst/>
      </p:bgPr>
    </p:bg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9"/>
          <p:cNvSpPr/>
          <p:nvPr/>
        </p:nvSpPr>
        <p:spPr>
          <a:xfrm flipH="1">
            <a:off x="3582600" y="1550700"/>
            <a:ext cx="5561400" cy="35928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7" name="Google Shape;97;p9"/>
          <p:cNvSpPr/>
          <p:nvPr/>
        </p:nvSpPr>
        <p:spPr>
          <a:xfrm>
            <a:off x="31" y="2824500"/>
            <a:ext cx="7370400" cy="2319000"/>
          </a:xfrm>
          <a:prstGeom prst="rtTriangle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8" name="Google Shape;98;p9"/>
          <p:cNvSpPr/>
          <p:nvPr/>
        </p:nvSpPr>
        <p:spPr>
          <a:xfrm>
            <a:off x="20322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sy="101000" algn="ctr" rotWithShape="0">
              <a:srgbClr val="000000">
                <a:alpha val="4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9" name="Google Shape;99;p9"/>
          <p:cNvSpPr txBox="1">
            <a:spLocks noGrp="1"/>
          </p:cNvSpPr>
          <p:nvPr>
            <p:ph type="title"/>
          </p:nvPr>
        </p:nvSpPr>
        <p:spPr>
          <a:xfrm>
            <a:off x="819150" y="845600"/>
            <a:ext cx="6424200" cy="7050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endParaRPr/>
          </a:p>
        </p:txBody>
      </p:sp>
      <p:sp>
        <p:nvSpPr>
          <p:cNvPr id="100" name="Google Shape;100;p9"/>
          <p:cNvSpPr txBox="1">
            <a:spLocks noGrp="1"/>
          </p:cNvSpPr>
          <p:nvPr>
            <p:ph type="subTitle" idx="1"/>
          </p:nvPr>
        </p:nvSpPr>
        <p:spPr>
          <a:xfrm>
            <a:off x="819150" y="1550700"/>
            <a:ext cx="58599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01" name="Google Shape;101;p9"/>
          <p:cNvSpPr txBox="1">
            <a:spLocks noGrp="1"/>
          </p:cNvSpPr>
          <p:nvPr>
            <p:ph type="body" idx="2"/>
          </p:nvPr>
        </p:nvSpPr>
        <p:spPr>
          <a:xfrm>
            <a:off x="819150" y="2467050"/>
            <a:ext cx="5859900" cy="20955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1115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102" name="Google Shape;102;p9"/>
          <p:cNvSpPr txBox="1">
            <a:spLocks noGrp="1"/>
          </p:cNvSpPr>
          <p:nvPr>
            <p:ph type="sldNum" idx="12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bg>
      <p:bgPr>
        <a:solidFill>
          <a:schemeClr val="accent1"/>
        </a:solidFill>
        <a:effectLst/>
      </p:bgPr>
    </p:bg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10"/>
          <p:cNvSpPr/>
          <p:nvPr/>
        </p:nvSpPr>
        <p:spPr>
          <a:xfrm>
            <a:off x="31" y="2824500"/>
            <a:ext cx="7370400" cy="23190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5" name="Google Shape;105;p10"/>
          <p:cNvSpPr/>
          <p:nvPr/>
        </p:nvSpPr>
        <p:spPr>
          <a:xfrm flipH="1">
            <a:off x="3582600" y="1550700"/>
            <a:ext cx="5561400" cy="3592800"/>
          </a:xfrm>
          <a:prstGeom prst="rtTriangle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6" name="Google Shape;106;p10"/>
          <p:cNvSpPr/>
          <p:nvPr/>
        </p:nvSpPr>
        <p:spPr>
          <a:xfrm>
            <a:off x="20322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sy="101000" algn="ctr" rotWithShape="0">
              <a:srgbClr val="000000">
                <a:alpha val="4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7" name="Google Shape;107;p10"/>
          <p:cNvSpPr txBox="1">
            <a:spLocks noGrp="1"/>
          </p:cNvSpPr>
          <p:nvPr>
            <p:ph type="body" idx="1"/>
          </p:nvPr>
        </p:nvSpPr>
        <p:spPr>
          <a:xfrm>
            <a:off x="328025" y="4163500"/>
            <a:ext cx="7415100" cy="6051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</a:lstStyle>
          <a:p>
            <a:endParaRPr/>
          </a:p>
        </p:txBody>
      </p:sp>
      <p:sp>
        <p:nvSpPr>
          <p:cNvPr id="108" name="Google Shape;108;p10"/>
          <p:cNvSpPr txBox="1">
            <a:spLocks noGrp="1"/>
          </p:cNvSpPr>
          <p:nvPr>
            <p:ph type="sldNum" idx="12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hift">
    <p:bg>
      <p:bgPr>
        <a:solidFill>
          <a:schemeClr val="dk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39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3111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Calibri"/>
              <a:buChar char="●"/>
              <a:defRPr sz="13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lvl="1" indent="-29845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○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lvl="2" indent="-29845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■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lvl="3" indent="-29845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●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lvl="4" indent="-29845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○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lvl="5" indent="-29845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■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lvl="6" indent="-29845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●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lvl="7" indent="-29845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○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lvl="8" indent="-29845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100"/>
              <a:buFont typeface="Calibri"/>
              <a:buChar char="■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1pPr>
            <a:lvl2pPr lvl="1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2pPr>
            <a:lvl3pPr lvl="2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3pPr>
            <a:lvl4pPr lvl="3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4pPr>
            <a:lvl5pPr lvl="4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5pPr>
            <a:lvl6pPr lvl="5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6pPr>
            <a:lvl7pPr lvl="6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7pPr>
            <a:lvl8pPr lvl="7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8pPr>
            <a:lvl9pPr lvl="8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mc:AlternateContent xmlns:mc="http://schemas.openxmlformats.org/markup-compatibility/2006">
    <mc:Choice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 Requires="p14">
      <p:transition spd="slow" p14:dur="1000">
        <p14:gallery dir="l"/>
      </p:transition>
    </mc:Choice>
    <mc:Fallback>
      <p:transition spd="slow">
        <p:fade/>
      </p:transition>
    </mc:Fallback>
  </mc:AlternateConten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jpeg"/><Relationship Id="rId3" Type="http://schemas.openxmlformats.org/officeDocument/2006/relationships/hyperlink" Target="https://www.belarus.by/ru/government" TargetMode="External"/><Relationship Id="rId7" Type="http://schemas.openxmlformats.org/officeDocument/2006/relationships/hyperlink" Target="https://www.belarus.by/ru/travel/money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6" Type="http://schemas.openxmlformats.org/officeDocument/2006/relationships/hyperlink" Target="https://www.belarus.by/ru/about-belarus/nationality" TargetMode="External"/><Relationship Id="rId5" Type="http://schemas.openxmlformats.org/officeDocument/2006/relationships/hyperlink" Target="https://www.belarus.by/ru/about-belarus/geography/minskcity" TargetMode="External"/><Relationship Id="rId4" Type="http://schemas.openxmlformats.org/officeDocument/2006/relationships/hyperlink" Target="https://www.belarus.by/ru/government/president" TargetMode="External"/><Relationship Id="rId9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openxmlformats.org/officeDocument/2006/relationships/image" Target="../media/image10.jpeg"/><Relationship Id="rId7" Type="http://schemas.openxmlformats.org/officeDocument/2006/relationships/image" Target="../media/image1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13"/>
          <p:cNvSpPr txBox="1">
            <a:spLocks noGrp="1"/>
          </p:cNvSpPr>
          <p:nvPr>
            <p:ph type="ctrTitle"/>
          </p:nvPr>
        </p:nvSpPr>
        <p:spPr>
          <a:xfrm>
            <a:off x="1891353" y="1244333"/>
            <a:ext cx="5361300" cy="1448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7200" b="1" dirty="0">
                <a:solidFill>
                  <a:srgbClr val="0000FF"/>
                </a:solidFill>
                <a:latin typeface="Caveat"/>
                <a:ea typeface="Caveat"/>
                <a:cs typeface="Caveat"/>
                <a:sym typeface="Caveat"/>
              </a:rPr>
              <a:t>Респу́блика Белару́сь</a:t>
            </a:r>
            <a:endParaRPr sz="7200" dirty="0">
              <a:solidFill>
                <a:srgbClr val="0000FF"/>
              </a:solidFill>
              <a:latin typeface="Caveat"/>
              <a:ea typeface="Caveat"/>
              <a:cs typeface="Caveat"/>
              <a:sym typeface="Caveat"/>
            </a:endParaRPr>
          </a:p>
        </p:txBody>
      </p:sp>
      <p:sp>
        <p:nvSpPr>
          <p:cNvPr id="129" name="Google Shape;129;p13"/>
          <p:cNvSpPr txBox="1">
            <a:spLocks noGrp="1"/>
          </p:cNvSpPr>
          <p:nvPr>
            <p:ph type="subTitle" idx="1"/>
          </p:nvPr>
        </p:nvSpPr>
        <p:spPr>
          <a:xfrm>
            <a:off x="1858700" y="3413158"/>
            <a:ext cx="5361300" cy="52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2400">
                <a:latin typeface="Caveat"/>
                <a:ea typeface="Caveat"/>
                <a:cs typeface="Caveat"/>
                <a:sym typeface="Caveat"/>
              </a:rPr>
              <a:t>Работу выполнил: ученик 3 “В” класса </a:t>
            </a:r>
            <a:endParaRPr sz="2400">
              <a:latin typeface="Caveat"/>
              <a:ea typeface="Caveat"/>
              <a:cs typeface="Caveat"/>
              <a:sym typeface="Caveat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2400">
                <a:latin typeface="Caveat"/>
                <a:ea typeface="Caveat"/>
                <a:cs typeface="Caveat"/>
                <a:sym typeface="Caveat"/>
              </a:rPr>
              <a:t>Лямшев Иван </a:t>
            </a:r>
            <a:endParaRPr sz="2400">
              <a:latin typeface="Caveat"/>
              <a:ea typeface="Caveat"/>
              <a:cs typeface="Caveat"/>
              <a:sym typeface="Caveat"/>
            </a:endParaRPr>
          </a:p>
        </p:txBody>
      </p:sp>
      <p:pic>
        <p:nvPicPr>
          <p:cNvPr id="130" name="Google Shape;130;p13"/>
          <p:cNvPicPr preferRelativeResize="0"/>
          <p:nvPr/>
        </p:nvPicPr>
        <p:blipFill>
          <a:blip r:embed="rId3" cstate="email">
            <a:alphaModFix/>
          </a:blip>
          <a:stretch>
            <a:fillRect/>
          </a:stretch>
        </p:blipFill>
        <p:spPr>
          <a:xfrm>
            <a:off x="605150" y="1465400"/>
            <a:ext cx="2161550" cy="1947750"/>
          </a:xfrm>
          <a:prstGeom prst="rect">
            <a:avLst/>
          </a:prstGeom>
          <a:noFill/>
          <a:ln>
            <a:noFill/>
          </a:ln>
        </p:spPr>
      </p:pic>
      <p:sp>
        <p:nvSpPr>
          <p:cNvPr id="131" name="Google Shape;131;p13"/>
          <p:cNvSpPr txBox="1"/>
          <p:nvPr/>
        </p:nvSpPr>
        <p:spPr>
          <a:xfrm>
            <a:off x="655684" y="1528231"/>
            <a:ext cx="994800" cy="123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132" name="Google Shape;132;p13"/>
          <p:cNvPicPr preferRelativeResize="0"/>
          <p:nvPr/>
        </p:nvPicPr>
        <p:blipFill>
          <a:blip r:embed="rId4" cstate="email">
            <a:alphaModFix/>
          </a:blip>
          <a:stretch>
            <a:fillRect/>
          </a:stretch>
        </p:blipFill>
        <p:spPr>
          <a:xfrm>
            <a:off x="6690300" y="1436513"/>
            <a:ext cx="1999550" cy="2005525"/>
          </a:xfrm>
          <a:prstGeom prst="rect">
            <a:avLst/>
          </a:prstGeom>
          <a:noFill/>
          <a:ln>
            <a:noFill/>
          </a:ln>
        </p:spPr>
      </p:pic>
      <p:sp>
        <p:nvSpPr>
          <p:cNvPr id="133" name="Google Shape;133;p13"/>
          <p:cNvSpPr txBox="1"/>
          <p:nvPr/>
        </p:nvSpPr>
        <p:spPr>
          <a:xfrm>
            <a:off x="6737080" y="1501207"/>
            <a:ext cx="920700" cy="127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14"/>
          <p:cNvSpPr txBox="1">
            <a:spLocks noGrp="1"/>
          </p:cNvSpPr>
          <p:nvPr>
            <p:ph type="body" idx="1"/>
          </p:nvPr>
        </p:nvSpPr>
        <p:spPr>
          <a:xfrm>
            <a:off x="238950" y="679350"/>
            <a:ext cx="5784900" cy="378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2400" b="1" u="sng">
                <a:solidFill>
                  <a:srgbClr val="666666"/>
                </a:solidFill>
                <a:latin typeface="Comic Sans MS"/>
                <a:ea typeface="Comic Sans MS"/>
                <a:cs typeface="Comic Sans MS"/>
                <a:sym typeface="Comic Sans MS"/>
                <a:hlinkClick r:id="rId3"/>
              </a:rPr>
              <a:t>Тип государственного устройства:</a:t>
            </a:r>
            <a:r>
              <a:rPr lang="ru" sz="2400">
                <a:solidFill>
                  <a:srgbClr val="666666"/>
                </a:solidFill>
                <a:latin typeface="Comic Sans MS"/>
                <a:ea typeface="Comic Sans MS"/>
                <a:cs typeface="Comic Sans MS"/>
                <a:sym typeface="Comic Sans MS"/>
              </a:rPr>
              <a:t> президентская республика</a:t>
            </a:r>
            <a:endParaRPr sz="2400">
              <a:solidFill>
                <a:srgbClr val="666666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2400" b="1" u="sng">
                <a:solidFill>
                  <a:srgbClr val="666666"/>
                </a:solidFill>
                <a:latin typeface="Comic Sans MS"/>
                <a:ea typeface="Comic Sans MS"/>
                <a:cs typeface="Comic Sans MS"/>
                <a:sym typeface="Comic Sans MS"/>
                <a:hlinkClick r:id="rId4"/>
              </a:rPr>
              <a:t>Президент</a:t>
            </a:r>
            <a:r>
              <a:rPr lang="ru" sz="2400" b="1" u="sng">
                <a:solidFill>
                  <a:srgbClr val="666666"/>
                </a:solidFill>
                <a:latin typeface="Comic Sans MS"/>
                <a:ea typeface="Comic Sans MS"/>
                <a:cs typeface="Comic Sans MS"/>
                <a:sym typeface="Comic Sans MS"/>
              </a:rPr>
              <a:t>:</a:t>
            </a:r>
            <a:r>
              <a:rPr lang="ru" sz="2400">
                <a:solidFill>
                  <a:srgbClr val="666666"/>
                </a:solidFill>
                <a:latin typeface="Comic Sans MS"/>
                <a:ea typeface="Comic Sans MS"/>
                <a:cs typeface="Comic Sans MS"/>
                <a:sym typeface="Comic Sans MS"/>
              </a:rPr>
              <a:t> Александр Лукашенко.</a:t>
            </a:r>
            <a:r>
              <a:rPr lang="ru" sz="2400">
                <a:solidFill>
                  <a:srgbClr val="000000"/>
                </a:solidFill>
                <a:highlight>
                  <a:srgbClr val="D9D9D9"/>
                </a:highlight>
                <a:latin typeface="Roboto"/>
                <a:ea typeface="Roboto"/>
                <a:cs typeface="Roboto"/>
                <a:sym typeface="Roboto"/>
              </a:rPr>
              <a:t>Он занимает этот пост уже более 20 лет! </a:t>
            </a:r>
            <a:endParaRPr sz="2400">
              <a:solidFill>
                <a:srgbClr val="000000"/>
              </a:solidFill>
              <a:highlight>
                <a:srgbClr val="D9D9D9"/>
              </a:highlight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2400" b="1">
                <a:solidFill>
                  <a:srgbClr val="666666"/>
                </a:solidFill>
                <a:uFill>
                  <a:noFill/>
                </a:uFill>
                <a:latin typeface="Comic Sans MS"/>
                <a:ea typeface="Comic Sans MS"/>
                <a:cs typeface="Comic Sans MS"/>
                <a:sym typeface="Comic Sans MS"/>
                <a:hlinkClick r:id="rId5"/>
              </a:rPr>
              <a:t>Столица</a:t>
            </a:r>
            <a:r>
              <a:rPr lang="ru" sz="2400" b="1">
                <a:solidFill>
                  <a:srgbClr val="666666"/>
                </a:solidFill>
                <a:latin typeface="Comic Sans MS"/>
                <a:ea typeface="Comic Sans MS"/>
                <a:cs typeface="Comic Sans MS"/>
                <a:sym typeface="Comic Sans MS"/>
              </a:rPr>
              <a:t>:</a:t>
            </a:r>
            <a:r>
              <a:rPr lang="ru" sz="2400">
                <a:solidFill>
                  <a:srgbClr val="666666"/>
                </a:solidFill>
                <a:latin typeface="Comic Sans MS"/>
                <a:ea typeface="Comic Sans MS"/>
                <a:cs typeface="Comic Sans MS"/>
                <a:sym typeface="Comic Sans MS"/>
              </a:rPr>
              <a:t> Минск (1 млн 982,4 тыс.)</a:t>
            </a:r>
            <a:endParaRPr sz="2400">
              <a:solidFill>
                <a:srgbClr val="666666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2400" b="1" u="sng">
                <a:solidFill>
                  <a:srgbClr val="666666"/>
                </a:solidFill>
                <a:latin typeface="Comic Sans MS"/>
                <a:ea typeface="Comic Sans MS"/>
                <a:cs typeface="Comic Sans MS"/>
                <a:sym typeface="Comic Sans MS"/>
                <a:hlinkClick r:id="rId6"/>
              </a:rPr>
              <a:t>Население</a:t>
            </a:r>
            <a:r>
              <a:rPr lang="ru" sz="2400" b="1" u="sng">
                <a:solidFill>
                  <a:srgbClr val="666666"/>
                </a:solidFill>
                <a:latin typeface="Comic Sans MS"/>
                <a:ea typeface="Comic Sans MS"/>
                <a:cs typeface="Comic Sans MS"/>
                <a:sym typeface="Comic Sans MS"/>
              </a:rPr>
              <a:t>:</a:t>
            </a:r>
            <a:r>
              <a:rPr lang="ru" sz="2400">
                <a:solidFill>
                  <a:srgbClr val="666666"/>
                </a:solidFill>
                <a:latin typeface="Comic Sans MS"/>
                <a:ea typeface="Comic Sans MS"/>
                <a:cs typeface="Comic Sans MS"/>
                <a:sym typeface="Comic Sans MS"/>
              </a:rPr>
              <a:t> 9 млн 491 тыс. </a:t>
            </a:r>
            <a:endParaRPr sz="2400">
              <a:solidFill>
                <a:srgbClr val="666666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2400" b="1" u="sng">
                <a:solidFill>
                  <a:srgbClr val="666666"/>
                </a:solidFill>
                <a:latin typeface="Comic Sans MS"/>
                <a:ea typeface="Comic Sans MS"/>
                <a:cs typeface="Comic Sans MS"/>
                <a:sym typeface="Comic Sans MS"/>
                <a:hlinkClick r:id="rId6"/>
              </a:rPr>
              <a:t>Государственные языки:</a:t>
            </a:r>
            <a:r>
              <a:rPr lang="ru" sz="2400" u="sng">
                <a:solidFill>
                  <a:srgbClr val="666666"/>
                </a:solidFill>
                <a:latin typeface="Comic Sans MS"/>
                <a:ea typeface="Comic Sans MS"/>
                <a:cs typeface="Comic Sans MS"/>
                <a:sym typeface="Comic Sans MS"/>
              </a:rPr>
              <a:t> </a:t>
            </a:r>
            <a:r>
              <a:rPr lang="ru" sz="2400">
                <a:solidFill>
                  <a:srgbClr val="666666"/>
                </a:solidFill>
                <a:latin typeface="Comic Sans MS"/>
                <a:ea typeface="Comic Sans MS"/>
                <a:cs typeface="Comic Sans MS"/>
                <a:sym typeface="Comic Sans MS"/>
              </a:rPr>
              <a:t>белорусский, русский</a:t>
            </a:r>
            <a:endParaRPr sz="2400">
              <a:solidFill>
                <a:srgbClr val="666666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ru" sz="2400" b="1" u="sng">
                <a:solidFill>
                  <a:srgbClr val="666666"/>
                </a:solidFill>
                <a:latin typeface="Comic Sans MS"/>
                <a:ea typeface="Comic Sans MS"/>
                <a:cs typeface="Comic Sans MS"/>
                <a:sym typeface="Comic Sans MS"/>
                <a:hlinkClick r:id="rId7"/>
              </a:rPr>
              <a:t>Денежная единица:</a:t>
            </a:r>
            <a:r>
              <a:rPr lang="ru" sz="2400">
                <a:solidFill>
                  <a:srgbClr val="666666"/>
                </a:solidFill>
                <a:latin typeface="Comic Sans MS"/>
                <a:ea typeface="Comic Sans MS"/>
                <a:cs typeface="Comic Sans MS"/>
                <a:sym typeface="Comic Sans MS"/>
              </a:rPr>
              <a:t> белорусский рубль (Br)</a:t>
            </a:r>
            <a:endParaRPr sz="2400"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pic>
        <p:nvPicPr>
          <p:cNvPr id="139" name="Google Shape;139;p14"/>
          <p:cNvPicPr preferRelativeResize="0"/>
          <p:nvPr/>
        </p:nvPicPr>
        <p:blipFill>
          <a:blip r:embed="rId8" cstate="email">
            <a:alphaModFix/>
          </a:blip>
          <a:stretch>
            <a:fillRect/>
          </a:stretch>
        </p:blipFill>
        <p:spPr>
          <a:xfrm>
            <a:off x="6778350" y="356850"/>
            <a:ext cx="1974400" cy="2636676"/>
          </a:xfrm>
          <a:prstGeom prst="rect">
            <a:avLst/>
          </a:prstGeom>
          <a:noFill/>
          <a:ln>
            <a:noFill/>
          </a:ln>
        </p:spPr>
      </p:pic>
      <p:sp>
        <p:nvSpPr>
          <p:cNvPr id="140" name="Google Shape;140;p14"/>
          <p:cNvSpPr txBox="1"/>
          <p:nvPr/>
        </p:nvSpPr>
        <p:spPr>
          <a:xfrm>
            <a:off x="304800" y="30480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141" name="Google Shape;141;p14"/>
          <p:cNvPicPr preferRelativeResize="0"/>
          <p:nvPr/>
        </p:nvPicPr>
        <p:blipFill>
          <a:blip r:embed="rId9" cstate="email">
            <a:alphaModFix/>
          </a:blip>
          <a:stretch>
            <a:fillRect/>
          </a:stretch>
        </p:blipFill>
        <p:spPr>
          <a:xfrm>
            <a:off x="5396550" y="2941701"/>
            <a:ext cx="2542902" cy="1845175"/>
          </a:xfrm>
          <a:prstGeom prst="rect">
            <a:avLst/>
          </a:prstGeom>
          <a:noFill/>
          <a:ln>
            <a:noFill/>
          </a:ln>
        </p:spPr>
      </p:pic>
      <p:sp>
        <p:nvSpPr>
          <p:cNvPr id="142" name="Google Shape;142;p14"/>
          <p:cNvSpPr txBox="1"/>
          <p:nvPr/>
        </p:nvSpPr>
        <p:spPr>
          <a:xfrm>
            <a:off x="-474900" y="-11320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800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800"/>
                            </p:stCondLst>
                            <p:childTnLst>
                              <p:par>
                                <p:cTn id="9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1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p15"/>
          <p:cNvSpPr txBox="1">
            <a:spLocks noGrp="1"/>
          </p:cNvSpPr>
          <p:nvPr>
            <p:ph type="title"/>
          </p:nvPr>
        </p:nvSpPr>
        <p:spPr>
          <a:xfrm>
            <a:off x="900750" y="317425"/>
            <a:ext cx="7342500" cy="1179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>
                <a:solidFill>
                  <a:srgbClr val="980000"/>
                </a:solidFill>
                <a:latin typeface="Caveat"/>
                <a:ea typeface="Caveat"/>
                <a:cs typeface="Caveat"/>
                <a:sym typeface="Caveat"/>
              </a:rPr>
              <a:t>Интересные факты о Белоруссии из истории </a:t>
            </a:r>
            <a:endParaRPr>
              <a:solidFill>
                <a:srgbClr val="980000"/>
              </a:solidFill>
              <a:latin typeface="Caveat"/>
              <a:ea typeface="Caveat"/>
              <a:cs typeface="Caveat"/>
              <a:sym typeface="Caveat"/>
            </a:endParaRPr>
          </a:p>
        </p:txBody>
      </p:sp>
      <p:sp>
        <p:nvSpPr>
          <p:cNvPr id="148" name="Google Shape;148;p15"/>
          <p:cNvSpPr txBox="1">
            <a:spLocks noGrp="1"/>
          </p:cNvSpPr>
          <p:nvPr>
            <p:ph type="body" idx="1"/>
          </p:nvPr>
        </p:nvSpPr>
        <p:spPr>
          <a:xfrm>
            <a:off x="296025" y="901400"/>
            <a:ext cx="6306300" cy="361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1900">
                <a:solidFill>
                  <a:srgbClr val="00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На протяжении длительного времени Белоруссия входила в состав других государств. </a:t>
            </a:r>
            <a:endParaRPr sz="1900">
              <a:solidFill>
                <a:srgbClr val="000000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ru" sz="1900">
                <a:solidFill>
                  <a:srgbClr val="00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В 1918 году, во время Гражданской войны, была создана независимая Белорусская Народная Республика.</a:t>
            </a:r>
            <a:endParaRPr sz="1900">
              <a:solidFill>
                <a:srgbClr val="000000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marL="0" lvl="0" indent="0" algn="l" rtl="0">
              <a:spcBef>
                <a:spcPts val="1600"/>
              </a:spcBef>
              <a:spcAft>
                <a:spcPts val="1600"/>
              </a:spcAft>
              <a:buNone/>
            </a:pPr>
            <a:r>
              <a:rPr lang="ru" sz="1900">
                <a:solidFill>
                  <a:srgbClr val="00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Во время Второй мировой войны вся территория страны была оккупирована немецкими войсками. Республика была освобождена в 1944 году.</a:t>
            </a:r>
            <a:endParaRPr sz="1900"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pic>
        <p:nvPicPr>
          <p:cNvPr id="149" name="Google Shape;149;p15" descr="интересные факты о белоруссии для детей"/>
          <p:cNvPicPr preferRelativeResize="0"/>
          <p:nvPr/>
        </p:nvPicPr>
        <p:blipFill>
          <a:blip r:embed="rId3" cstate="email">
            <a:alphaModFix/>
          </a:blip>
          <a:stretch>
            <a:fillRect/>
          </a:stretch>
        </p:blipFill>
        <p:spPr>
          <a:xfrm>
            <a:off x="6716775" y="901400"/>
            <a:ext cx="1776075" cy="998425"/>
          </a:xfrm>
          <a:prstGeom prst="rect">
            <a:avLst/>
          </a:prstGeom>
          <a:noFill/>
          <a:ln>
            <a:noFill/>
          </a:ln>
        </p:spPr>
      </p:pic>
      <p:sp>
        <p:nvSpPr>
          <p:cNvPr id="150" name="Google Shape;150;p15"/>
          <p:cNvSpPr txBox="1"/>
          <p:nvPr/>
        </p:nvSpPr>
        <p:spPr>
          <a:xfrm>
            <a:off x="3939225" y="2794850"/>
            <a:ext cx="1692600" cy="142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151" name="Google Shape;151;p15"/>
          <p:cNvPicPr preferRelativeResize="0"/>
          <p:nvPr/>
        </p:nvPicPr>
        <p:blipFill>
          <a:blip r:embed="rId4" cstate="email">
            <a:alphaModFix/>
          </a:blip>
          <a:stretch>
            <a:fillRect/>
          </a:stretch>
        </p:blipFill>
        <p:spPr>
          <a:xfrm>
            <a:off x="6704400" y="2208509"/>
            <a:ext cx="1800816" cy="1033853"/>
          </a:xfrm>
          <a:prstGeom prst="rect">
            <a:avLst/>
          </a:prstGeom>
          <a:noFill/>
          <a:ln>
            <a:noFill/>
          </a:ln>
        </p:spPr>
      </p:pic>
      <p:pic>
        <p:nvPicPr>
          <p:cNvPr id="152" name="Google Shape;152;p15"/>
          <p:cNvPicPr preferRelativeResize="0"/>
          <p:nvPr/>
        </p:nvPicPr>
        <p:blipFill>
          <a:blip r:embed="rId5" cstate="email">
            <a:alphaModFix/>
          </a:blip>
          <a:stretch>
            <a:fillRect/>
          </a:stretch>
        </p:blipFill>
        <p:spPr>
          <a:xfrm>
            <a:off x="6704388" y="3462100"/>
            <a:ext cx="1776075" cy="12880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p16"/>
          <p:cNvSpPr txBox="1">
            <a:spLocks noGrp="1"/>
          </p:cNvSpPr>
          <p:nvPr>
            <p:ph type="body" idx="1"/>
          </p:nvPr>
        </p:nvSpPr>
        <p:spPr>
          <a:xfrm>
            <a:off x="427600" y="386250"/>
            <a:ext cx="6074100" cy="4371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5625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 sz="1200">
                <a:solidFill>
                  <a:srgbClr val="666666"/>
                </a:solidFill>
                <a:latin typeface="Comic Sans MS"/>
                <a:ea typeface="Comic Sans MS"/>
                <a:cs typeface="Comic Sans MS"/>
                <a:sym typeface="Comic Sans MS"/>
              </a:rPr>
              <a:t>Республика Беларусь – западная соседка России. Название страны происходит от словосочетания «Белая Русь».</a:t>
            </a:r>
            <a:endParaRPr sz="1200">
              <a:solidFill>
                <a:srgbClr val="666666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marL="0" lvl="0" indent="0" algn="l" rtl="0">
              <a:lnSpc>
                <a:spcPct val="15625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 sz="1200">
                <a:solidFill>
                  <a:srgbClr val="666666"/>
                </a:solidFill>
                <a:latin typeface="Comic Sans MS"/>
                <a:ea typeface="Comic Sans MS"/>
                <a:cs typeface="Comic Sans MS"/>
                <a:sym typeface="Comic Sans MS"/>
              </a:rPr>
              <a:t>У Белоруссии нет выхода к морю, зато по ее территории протекают крупные реки.</a:t>
            </a:r>
            <a:endParaRPr sz="1200">
              <a:solidFill>
                <a:srgbClr val="666666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marL="0" lvl="0" indent="0" algn="l" rtl="0">
              <a:lnSpc>
                <a:spcPct val="15625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 sz="1200">
                <a:solidFill>
                  <a:srgbClr val="666666"/>
                </a:solidFill>
                <a:latin typeface="Comic Sans MS"/>
                <a:ea typeface="Comic Sans MS"/>
                <a:cs typeface="Comic Sans MS"/>
                <a:sym typeface="Comic Sans MS"/>
              </a:rPr>
              <a:t>Лесами покрыто почти 40% территории страны, еще 20% занимают  луга. В лесах водятся волки, лисы, лоси, зайцы, кабаны и олени и около 300 видов птиц! </a:t>
            </a:r>
            <a:endParaRPr sz="1200">
              <a:solidFill>
                <a:srgbClr val="666666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marL="0" lvl="0" indent="0" algn="l" rtl="0">
              <a:lnSpc>
                <a:spcPct val="15625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 sz="1200">
                <a:solidFill>
                  <a:srgbClr val="666666"/>
                </a:solidFill>
                <a:latin typeface="Comic Sans MS"/>
                <a:ea typeface="Comic Sans MS"/>
                <a:cs typeface="Comic Sans MS"/>
                <a:sym typeface="Comic Sans MS"/>
              </a:rPr>
              <a:t>Много видов птиц и зверей, проживающих в Белоруссии, занесены в Красную Книгу. Их охраняют и создают для них заповедники. Самой знаменитой заповедной зоной страны является Беловежская пуща, в нем проживает такой зверь – европейский бизон. Это животное очень редкое.</a:t>
            </a:r>
            <a:endParaRPr sz="1200">
              <a:solidFill>
                <a:srgbClr val="666666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marL="0" lvl="0" indent="0" algn="l" rtl="0">
              <a:lnSpc>
                <a:spcPct val="15625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 sz="1200">
                <a:solidFill>
                  <a:srgbClr val="666666"/>
                </a:solidFill>
                <a:latin typeface="Comic Sans MS"/>
                <a:ea typeface="Comic Sans MS"/>
                <a:cs typeface="Comic Sans MS"/>
                <a:sym typeface="Comic Sans MS"/>
              </a:rPr>
              <a:t>В Белоруссии повсеместно проживают зубры – звери, похожие на быков. Это единственная страна на континенте Евразия, где эти животные проживают в дикой природе. </a:t>
            </a:r>
            <a:endParaRPr sz="1200">
              <a:solidFill>
                <a:srgbClr val="666666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marL="0" lvl="0" indent="0" algn="l" rtl="0">
              <a:lnSpc>
                <a:spcPct val="15625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200">
              <a:solidFill>
                <a:srgbClr val="666666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endParaRPr/>
          </a:p>
        </p:txBody>
      </p:sp>
      <p:pic>
        <p:nvPicPr>
          <p:cNvPr id="158" name="Google Shape;158;p16"/>
          <p:cNvPicPr preferRelativeResize="0"/>
          <p:nvPr/>
        </p:nvPicPr>
        <p:blipFill>
          <a:blip r:embed="rId3" cstate="email">
            <a:alphaModFix/>
          </a:blip>
          <a:stretch>
            <a:fillRect/>
          </a:stretch>
        </p:blipFill>
        <p:spPr>
          <a:xfrm>
            <a:off x="6602325" y="386258"/>
            <a:ext cx="2112626" cy="1583769"/>
          </a:xfrm>
          <a:prstGeom prst="rect">
            <a:avLst/>
          </a:prstGeom>
          <a:noFill/>
          <a:ln>
            <a:noFill/>
          </a:ln>
        </p:spPr>
      </p:pic>
      <p:pic>
        <p:nvPicPr>
          <p:cNvPr id="159" name="Google Shape;159;p16"/>
          <p:cNvPicPr preferRelativeResize="0"/>
          <p:nvPr/>
        </p:nvPicPr>
        <p:blipFill>
          <a:blip r:embed="rId4" cstate="email">
            <a:alphaModFix/>
          </a:blip>
          <a:stretch>
            <a:fillRect/>
          </a:stretch>
        </p:blipFill>
        <p:spPr>
          <a:xfrm>
            <a:off x="6841238" y="2132609"/>
            <a:ext cx="1968480" cy="262464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4" name="Google Shape;164;p17"/>
          <p:cNvPicPr preferRelativeResize="0"/>
          <p:nvPr/>
        </p:nvPicPr>
        <p:blipFill>
          <a:blip r:embed="rId3" cstate="email">
            <a:alphaModFix/>
          </a:blip>
          <a:stretch>
            <a:fillRect/>
          </a:stretch>
        </p:blipFill>
        <p:spPr>
          <a:xfrm>
            <a:off x="2936863" y="353625"/>
            <a:ext cx="3227215" cy="24193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65" name="Google Shape;165;p17"/>
          <p:cNvPicPr preferRelativeResize="0"/>
          <p:nvPr/>
        </p:nvPicPr>
        <p:blipFill rotWithShape="1">
          <a:blip r:embed="rId4" cstate="email">
            <a:alphaModFix/>
          </a:blip>
          <a:srcRect/>
          <a:stretch/>
        </p:blipFill>
        <p:spPr>
          <a:xfrm>
            <a:off x="355200" y="278188"/>
            <a:ext cx="2471615" cy="25702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66" name="Google Shape;166;p17"/>
          <p:cNvPicPr preferRelativeResize="0"/>
          <p:nvPr/>
        </p:nvPicPr>
        <p:blipFill>
          <a:blip r:embed="rId5" cstate="email">
            <a:alphaModFix/>
          </a:blip>
          <a:stretch>
            <a:fillRect/>
          </a:stretch>
        </p:blipFill>
        <p:spPr>
          <a:xfrm>
            <a:off x="3144469" y="2833638"/>
            <a:ext cx="2922055" cy="20479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67" name="Google Shape;167;p17"/>
          <p:cNvPicPr preferRelativeResize="0"/>
          <p:nvPr/>
        </p:nvPicPr>
        <p:blipFill>
          <a:blip r:embed="rId6" cstate="email">
            <a:alphaModFix/>
          </a:blip>
          <a:stretch>
            <a:fillRect/>
          </a:stretch>
        </p:blipFill>
        <p:spPr>
          <a:xfrm>
            <a:off x="465250" y="2931162"/>
            <a:ext cx="2471625" cy="1852902"/>
          </a:xfrm>
          <a:prstGeom prst="rect">
            <a:avLst/>
          </a:prstGeom>
          <a:noFill/>
          <a:ln>
            <a:noFill/>
          </a:ln>
        </p:spPr>
      </p:pic>
      <p:pic>
        <p:nvPicPr>
          <p:cNvPr id="168" name="Google Shape;168;p17"/>
          <p:cNvPicPr preferRelativeResize="0"/>
          <p:nvPr/>
        </p:nvPicPr>
        <p:blipFill rotWithShape="1">
          <a:blip r:embed="rId7" cstate="email">
            <a:alphaModFix/>
          </a:blip>
          <a:srcRect/>
          <a:stretch/>
        </p:blipFill>
        <p:spPr>
          <a:xfrm>
            <a:off x="6274125" y="353625"/>
            <a:ext cx="2471625" cy="2822210"/>
          </a:xfrm>
          <a:prstGeom prst="rect">
            <a:avLst/>
          </a:prstGeom>
          <a:noFill/>
          <a:ln>
            <a:noFill/>
          </a:ln>
        </p:spPr>
      </p:pic>
      <p:pic>
        <p:nvPicPr>
          <p:cNvPr id="169" name="Google Shape;169;p17"/>
          <p:cNvPicPr preferRelativeResize="0"/>
          <p:nvPr/>
        </p:nvPicPr>
        <p:blipFill rotWithShape="1">
          <a:blip r:embed="rId8" cstate="email">
            <a:alphaModFix/>
          </a:blip>
          <a:srcRect/>
          <a:stretch/>
        </p:blipFill>
        <p:spPr>
          <a:xfrm>
            <a:off x="6184262" y="3334550"/>
            <a:ext cx="2651350" cy="144951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p18"/>
          <p:cNvSpPr txBox="1">
            <a:spLocks noGrp="1"/>
          </p:cNvSpPr>
          <p:nvPr>
            <p:ph type="title"/>
          </p:nvPr>
        </p:nvSpPr>
        <p:spPr>
          <a:xfrm>
            <a:off x="819150" y="845600"/>
            <a:ext cx="7505700" cy="954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Мой самый любимый город- Брест!</a:t>
            </a:r>
            <a:endParaRPr/>
          </a:p>
        </p:txBody>
      </p:sp>
      <p:sp>
        <p:nvSpPr>
          <p:cNvPr id="175" name="Google Shape;175;p18"/>
          <p:cNvSpPr txBox="1">
            <a:spLocks noGrp="1"/>
          </p:cNvSpPr>
          <p:nvPr>
            <p:ph type="body" idx="1"/>
          </p:nvPr>
        </p:nvSpPr>
        <p:spPr>
          <a:xfrm>
            <a:off x="391575" y="1424825"/>
            <a:ext cx="4852500" cy="2448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ru" sz="1800">
                <a:solidFill>
                  <a:srgbClr val="0000FF"/>
                </a:solidFill>
                <a:latin typeface="Comic Sans MS"/>
                <a:ea typeface="Comic Sans MS"/>
                <a:cs typeface="Comic Sans MS"/>
                <a:sym typeface="Comic Sans MS"/>
              </a:rPr>
              <a:t>Самой известной достопримечательностью города, куда непременно отправляются все туристы, является знаменитая Брестская крепость.</a:t>
            </a:r>
            <a:endParaRPr sz="1800">
              <a:solidFill>
                <a:srgbClr val="0000FF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pic>
        <p:nvPicPr>
          <p:cNvPr id="176" name="Google Shape;176;p18"/>
          <p:cNvPicPr preferRelativeResize="0"/>
          <p:nvPr/>
        </p:nvPicPr>
        <p:blipFill>
          <a:blip r:embed="rId3" cstate="email">
            <a:alphaModFix/>
          </a:blip>
          <a:stretch>
            <a:fillRect/>
          </a:stretch>
        </p:blipFill>
        <p:spPr>
          <a:xfrm>
            <a:off x="6377400" y="1575325"/>
            <a:ext cx="2278875" cy="3038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7" name="Google Shape;177;p18"/>
          <p:cNvPicPr preferRelativeResize="0"/>
          <p:nvPr/>
        </p:nvPicPr>
        <p:blipFill>
          <a:blip r:embed="rId4" cstate="email">
            <a:alphaModFix/>
          </a:blip>
          <a:stretch>
            <a:fillRect/>
          </a:stretch>
        </p:blipFill>
        <p:spPr>
          <a:xfrm>
            <a:off x="3686200" y="2917438"/>
            <a:ext cx="2425649" cy="18184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8" name="Google Shape;178;p18"/>
          <p:cNvPicPr preferRelativeResize="0"/>
          <p:nvPr/>
        </p:nvPicPr>
        <p:blipFill>
          <a:blip r:embed="rId5" cstate="email">
            <a:alphaModFix/>
          </a:blip>
          <a:stretch>
            <a:fillRect/>
          </a:stretch>
        </p:blipFill>
        <p:spPr>
          <a:xfrm>
            <a:off x="718325" y="2856175"/>
            <a:ext cx="2589100" cy="19409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p19"/>
          <p:cNvSpPr txBox="1">
            <a:spLocks noGrp="1"/>
          </p:cNvSpPr>
          <p:nvPr>
            <p:ph type="title"/>
          </p:nvPr>
        </p:nvSpPr>
        <p:spPr>
          <a:xfrm>
            <a:off x="819150" y="392875"/>
            <a:ext cx="7505700" cy="954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Спасибо за внимание!</a:t>
            </a:r>
            <a:endParaRPr/>
          </a:p>
        </p:txBody>
      </p:sp>
      <p:pic>
        <p:nvPicPr>
          <p:cNvPr id="184" name="Google Shape;184;p19"/>
          <p:cNvPicPr preferRelativeResize="0"/>
          <p:nvPr/>
        </p:nvPicPr>
        <p:blipFill>
          <a:blip r:embed="rId3" cstate="email">
            <a:alphaModFix/>
          </a:blip>
          <a:stretch>
            <a:fillRect/>
          </a:stretch>
        </p:blipFill>
        <p:spPr>
          <a:xfrm>
            <a:off x="2024150" y="1266431"/>
            <a:ext cx="5129424" cy="3286019"/>
          </a:xfrm>
          <a:prstGeom prst="rect">
            <a:avLst/>
          </a:prstGeom>
          <a:noFill/>
          <a:ln>
            <a:noFill/>
          </a:ln>
        </p:spPr>
      </p:pic>
      <p:sp>
        <p:nvSpPr>
          <p:cNvPr id="185" name="Google Shape;185;p19"/>
          <p:cNvSpPr txBox="1"/>
          <p:nvPr/>
        </p:nvSpPr>
        <p:spPr>
          <a:xfrm>
            <a:off x="2024138" y="-672450"/>
            <a:ext cx="3672900" cy="324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hift">
  <a:themeElements>
    <a:clrScheme name="Shift">
      <a:dk1>
        <a:srgbClr val="FFFFFF"/>
      </a:dk1>
      <a:lt1>
        <a:srgbClr val="AF7B51"/>
      </a:lt1>
      <a:dk2>
        <a:srgbClr val="233A44"/>
      </a:dk2>
      <a:lt2>
        <a:srgbClr val="D9D9D9"/>
      </a:lt2>
      <a:accent1>
        <a:srgbClr val="00796B"/>
      </a:accent1>
      <a:accent2>
        <a:srgbClr val="D9563F"/>
      </a:accent2>
      <a:accent3>
        <a:srgbClr val="C4A15A"/>
      </a:accent3>
      <a:accent4>
        <a:srgbClr val="14F597"/>
      </a:accent4>
      <a:accent5>
        <a:srgbClr val="3D4594"/>
      </a:accent5>
      <a:accent6>
        <a:srgbClr val="163EF5"/>
      </a:accent6>
      <a:hlink>
        <a:srgbClr val="3D4594"/>
      </a:hlink>
      <a:folHlink>
        <a:srgbClr val="3D4594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278</Words>
  <Application>Microsoft Office PowerPoint</Application>
  <PresentationFormat>Экран (16:9)</PresentationFormat>
  <Paragraphs>21</Paragraphs>
  <Slides>7</Slides>
  <Notes>7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4" baseType="lpstr">
      <vt:lpstr>Arial</vt:lpstr>
      <vt:lpstr>Caveat</vt:lpstr>
      <vt:lpstr>Nunito</vt:lpstr>
      <vt:lpstr>Calibri</vt:lpstr>
      <vt:lpstr>Comic Sans MS</vt:lpstr>
      <vt:lpstr>Roboto</vt:lpstr>
      <vt:lpstr>Shift</vt:lpstr>
      <vt:lpstr>Респу́блика Белару́сь</vt:lpstr>
      <vt:lpstr>Слайд 2</vt:lpstr>
      <vt:lpstr>Интересные факты о Белоруссии из истории </vt:lpstr>
      <vt:lpstr>Слайд 4</vt:lpstr>
      <vt:lpstr>Слайд 5</vt:lpstr>
      <vt:lpstr>Мой самый любимый город- Брест!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Респу́блика Белару́сь</dc:title>
  <cp:lastModifiedBy>User</cp:lastModifiedBy>
  <cp:revision>1</cp:revision>
  <dcterms:modified xsi:type="dcterms:W3CDTF">2019-06-06T13:29:11Z</dcterms:modified>
</cp:coreProperties>
</file>