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72" r:id="rId4"/>
    <p:sldId id="265" r:id="rId5"/>
    <p:sldId id="268" r:id="rId6"/>
    <p:sldId id="273" r:id="rId7"/>
    <p:sldId id="27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85;&#1072;&#1095;&#1072;&#1083;&#1086;%20&#1050;&#1086;&#1083;&#1087;&#1080;&#1085;&#1086;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2;&#1086;&#1081;%20&#1092;&#1080;&#1083;&#1100;&#1084;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sus\Desktop\Новая папка (3)\imag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89648"/>
            <a:ext cx="4608512" cy="3168352"/>
          </a:xfrm>
          <a:prstGeom prst="rect">
            <a:avLst/>
          </a:prstGeom>
          <a:noFill/>
        </p:spPr>
      </p:pic>
      <p:pic>
        <p:nvPicPr>
          <p:cNvPr id="1027" name="Picture 3" descr="C:\Users\Asus\Desktop\Новая папка (3)\s12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80728"/>
            <a:ext cx="4032448" cy="3096344"/>
          </a:xfrm>
          <a:prstGeom prst="rect">
            <a:avLst/>
          </a:prstGeom>
          <a:noFill/>
        </p:spPr>
      </p:pic>
      <p:pic>
        <p:nvPicPr>
          <p:cNvPr id="1028" name="Picture 4" descr="C:\Users\Asus\Desktop\Новая папка (3)\kolpyno-admynystracyja-kolpynskoho-rajona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365104"/>
            <a:ext cx="3607155" cy="2304256"/>
          </a:xfrm>
          <a:prstGeom prst="rect">
            <a:avLst/>
          </a:prstGeom>
          <a:noFill/>
        </p:spPr>
      </p:pic>
      <p:pic>
        <p:nvPicPr>
          <p:cNvPr id="1029" name="Picture 5" descr="C:\Users\Asus\Desktop\Новая папка (3)\dostavka-pompy-dlya-vody-kolpino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052736"/>
            <a:ext cx="4427211" cy="258254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03648" y="0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Экономика г. Колпино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начало Колпино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896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4000" dirty="0" smtClean="0"/>
              <a:t>Колпино- промышленный город. </a:t>
            </a:r>
            <a:endParaRPr lang="ru-RU" sz="4000" dirty="0"/>
          </a:p>
        </p:txBody>
      </p:sp>
      <p:pic>
        <p:nvPicPr>
          <p:cNvPr id="1026" name="Picture 2" descr="C:\Users\Asus\Desktop\Новая папка (3)\img5.jpg"/>
          <p:cNvPicPr>
            <a:picLocks noChangeAspect="1" noChangeArrowheads="1"/>
          </p:cNvPicPr>
          <p:nvPr/>
        </p:nvPicPr>
        <p:blipFill>
          <a:blip r:embed="rId2" cstate="print"/>
          <a:srcRect b="37400"/>
          <a:stretch>
            <a:fillRect/>
          </a:stretch>
        </p:blipFill>
        <p:spPr bwMode="auto">
          <a:xfrm>
            <a:off x="107504" y="116632"/>
            <a:ext cx="885698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www.iknews.info/images/stories/whoiswho/img/itz_severstal_com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www.iknews.info/images/stories/whoiswho/img/itz_severstal_com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ic.pics.livejournal.com/tivir/70658698/478428/478428_900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Asus\Desktop\i2LM6QI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354" b="19818"/>
          <a:stretch>
            <a:fillRect/>
          </a:stretch>
        </p:blipFill>
        <p:spPr bwMode="auto">
          <a:xfrm>
            <a:off x="107504" y="0"/>
            <a:ext cx="8856984" cy="4077072"/>
          </a:xfrm>
          <a:prstGeom prst="rect">
            <a:avLst/>
          </a:prstGeom>
          <a:noFill/>
        </p:spPr>
      </p:pic>
      <p:pic>
        <p:nvPicPr>
          <p:cNvPr id="1029" name="Picture 5" descr="C:\Users\Asus\Desktop\71a5cf6ca4a773bb29017d6cc9fc6fc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161158"/>
            <a:ext cx="4043288" cy="2696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Новая папка (3)\478428_900[1].jpg"/>
          <p:cNvPicPr>
            <a:picLocks noChangeAspect="1" noChangeArrowheads="1"/>
          </p:cNvPicPr>
          <p:nvPr/>
        </p:nvPicPr>
        <p:blipFill>
          <a:blip r:embed="rId2" cstate="print"/>
          <a:srcRect b="4641"/>
          <a:stretch>
            <a:fillRect/>
          </a:stretch>
        </p:blipFill>
        <p:spPr bwMode="auto">
          <a:xfrm>
            <a:off x="0" y="0"/>
            <a:ext cx="4644008" cy="3140968"/>
          </a:xfrm>
          <a:prstGeom prst="rect">
            <a:avLst/>
          </a:prstGeom>
          <a:noFill/>
        </p:spPr>
      </p:pic>
      <p:pic>
        <p:nvPicPr>
          <p:cNvPr id="5" name="Picture 4" descr="http://35media.ru/static/fullimage/80863cad-d051-4e6e-adf1-5f55cca398cc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244585"/>
            <a:ext cx="5420122" cy="3613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1" name="Picture 1" descr="C:\Users\Asus\Desktop\buk05[1].jpg"/>
          <p:cNvPicPr>
            <a:picLocks noChangeAspect="1" noChangeArrowheads="1"/>
          </p:cNvPicPr>
          <p:nvPr/>
        </p:nvPicPr>
        <p:blipFill>
          <a:blip r:embed="rId2" cstate="print"/>
          <a:srcRect t="7323" b="7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ой фильм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9194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6">
      <a:dk1>
        <a:sysClr val="windowText" lastClr="000000"/>
      </a:dk1>
      <a:lt1>
        <a:srgbClr val="4F81BD"/>
      </a:lt1>
      <a:dk2>
        <a:srgbClr val="548DD4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B0F0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</TotalTime>
  <Words>13</Words>
  <Application>Microsoft Office PowerPoint</Application>
  <PresentationFormat>Экран (4:3)</PresentationFormat>
  <Paragraphs>4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 Куженкина</dc:creator>
  <cp:lastModifiedBy>Asus</cp:lastModifiedBy>
  <cp:revision>12</cp:revision>
  <dcterms:created xsi:type="dcterms:W3CDTF">2019-03-29T16:00:23Z</dcterms:created>
  <dcterms:modified xsi:type="dcterms:W3CDTF">2019-04-01T17:06:30Z</dcterms:modified>
</cp:coreProperties>
</file>