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68" r:id="rId18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044670"/>
            <a:ext cx="7200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   </a:t>
            </a:r>
          </a:p>
          <a:p>
            <a:r>
              <a:rPr lang="ru-RU" sz="5400" dirty="0" smtClean="0">
                <a:solidFill>
                  <a:srgbClr val="FFFF00"/>
                </a:solidFill>
              </a:rPr>
              <a:t>   </a:t>
            </a:r>
            <a:r>
              <a:rPr lang="ru-RU" sz="5400" dirty="0" smtClean="0">
                <a:solidFill>
                  <a:srgbClr val="FF0000"/>
                </a:solidFill>
              </a:rPr>
              <a:t>Выращивание лука 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 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44568" y="5373216"/>
            <a:ext cx="27363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400" b="1" dirty="0" smtClean="0"/>
              <a:t>Автор работы :</a:t>
            </a:r>
            <a:endParaRPr lang="ru-RU" sz="1400" dirty="0" smtClean="0"/>
          </a:p>
          <a:p>
            <a:r>
              <a:rPr lang="ru-RU" sz="1400" b="1" dirty="0" err="1" smtClean="0"/>
              <a:t>Бестаев</a:t>
            </a:r>
            <a:r>
              <a:rPr lang="ru-RU" sz="1400" b="1" dirty="0" smtClean="0"/>
              <a:t> Марк</a:t>
            </a:r>
            <a:endParaRPr lang="ru-RU" sz="1400" dirty="0" smtClean="0"/>
          </a:p>
          <a:p>
            <a:r>
              <a:rPr lang="ru-RU" sz="1400" dirty="0" smtClean="0"/>
              <a:t>ученик 3 «Б» класса </a:t>
            </a:r>
          </a:p>
          <a:p>
            <a:r>
              <a:rPr lang="ru-RU" sz="1400" dirty="0" smtClean="0"/>
              <a:t>прогимназии «Эрудит»</a:t>
            </a:r>
          </a:p>
          <a:p>
            <a:r>
              <a:rPr lang="ru-RU" sz="1400" b="1" dirty="0" smtClean="0"/>
              <a:t>Научный руководитель</a:t>
            </a:r>
            <a:endParaRPr lang="ru-RU" sz="1400" dirty="0" smtClean="0"/>
          </a:p>
          <a:p>
            <a:r>
              <a:rPr lang="ru-RU" sz="1400" b="1" dirty="0" err="1" smtClean="0"/>
              <a:t>Елоева</a:t>
            </a:r>
            <a:r>
              <a:rPr lang="ru-RU" sz="1400" b="1" dirty="0" smtClean="0"/>
              <a:t> Нелли </a:t>
            </a:r>
            <a:r>
              <a:rPr lang="ru-RU" sz="1400" b="1" dirty="0" err="1" smtClean="0"/>
              <a:t>Гурамовна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1124744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2000" dirty="0" smtClean="0"/>
              <a:t>И</a:t>
            </a:r>
            <a:r>
              <a:rPr lang="ru-RU" sz="2000" dirty="0" smtClean="0"/>
              <a:t>сследовательская работа на тему: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  </a:t>
            </a:r>
            <a:r>
              <a:rPr lang="ru-RU" sz="4400" dirty="0" smtClean="0"/>
              <a:t>25</a:t>
            </a:r>
            <a:r>
              <a:rPr lang="ru-RU" sz="4400" dirty="0" smtClean="0"/>
              <a:t> февраля</a:t>
            </a:r>
            <a:endParaRPr lang="ru-RU" sz="4400" dirty="0" smtClean="0"/>
          </a:p>
          <a:p>
            <a:pPr marL="0" indent="0">
              <a:buNone/>
            </a:pPr>
            <a:r>
              <a:rPr lang="ru-RU" sz="2800" dirty="0" smtClean="0"/>
              <a:t>           </a:t>
            </a:r>
            <a:r>
              <a:rPr lang="ru-RU" sz="2800" dirty="0" smtClean="0"/>
              <a:t>я налил воду и посадил в стаканчик лук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6" name="Рисунок 5" descr="20190211_141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1988840"/>
            <a:ext cx="3096343" cy="43204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1960" y="2276872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/>
              <a:t>Посадка </a:t>
            </a:r>
            <a:r>
              <a:rPr lang="ru-RU" sz="2400" dirty="0" smtClean="0"/>
              <a:t>лука в воду</a:t>
            </a:r>
          </a:p>
          <a:p>
            <a:r>
              <a:rPr lang="ru-RU" dirty="0" smtClean="0"/>
              <a:t>(сажаем корешком вниз на глубину </a:t>
            </a:r>
          </a:p>
          <a:p>
            <a:r>
              <a:rPr lang="ru-RU" dirty="0" smtClean="0"/>
              <a:t>2-3 см, чтобы хвостик лука</a:t>
            </a:r>
          </a:p>
          <a:p>
            <a:pPr>
              <a:buNone/>
            </a:pPr>
            <a:r>
              <a:rPr lang="ru-RU" dirty="0" smtClean="0"/>
              <a:t> был в воде).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:</a:t>
            </a: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28</a:t>
            </a:r>
            <a:r>
              <a:rPr lang="ru-RU" sz="2800" dirty="0" smtClean="0"/>
              <a:t> февраля появились</a:t>
            </a:r>
          </a:p>
          <a:p>
            <a:pPr marL="0" indent="0">
              <a:buNone/>
            </a:pPr>
            <a:r>
              <a:rPr lang="ru-RU" sz="2800" dirty="0" smtClean="0"/>
              <a:t> корешки от 1 до 3 см</a:t>
            </a: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</p:txBody>
      </p:sp>
      <p:pic>
        <p:nvPicPr>
          <p:cNvPr id="4" name="Рисунок 3" descr="20190212_192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052736"/>
            <a:ext cx="3857625" cy="48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218_205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980728"/>
            <a:ext cx="3857625" cy="42930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340768"/>
            <a:ext cx="38884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/>
              <a:t>2 марта </a:t>
            </a:r>
            <a:endParaRPr lang="ru-RU" sz="40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 </a:t>
            </a:r>
            <a:r>
              <a:rPr lang="ru-RU" sz="2400" dirty="0" smtClean="0"/>
              <a:t>корешки выросли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до 5 см</a:t>
            </a: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218_205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196752"/>
            <a:ext cx="3857625" cy="46531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44824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/>
              <a:t>с1-по 5 марта</a:t>
            </a:r>
          </a:p>
          <a:p>
            <a:pPr>
              <a:buNone/>
            </a:pPr>
            <a:r>
              <a:rPr lang="ru-RU" sz="4000" dirty="0" smtClean="0"/>
              <a:t>Корешки продолжают расти</a:t>
            </a: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7 марта лук стал набухать и появилось зеленое перо.</a:t>
            </a:r>
            <a:endParaRPr lang="ru-RU" sz="1400" dirty="0"/>
          </a:p>
        </p:txBody>
      </p:sp>
      <p:pic>
        <p:nvPicPr>
          <p:cNvPr id="8" name="Содержимое 7" descr="20190221_0620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91162" y="1600200"/>
            <a:ext cx="2657475" cy="4724400"/>
          </a:xfrm>
        </p:spPr>
      </p:pic>
      <p:pic>
        <p:nvPicPr>
          <p:cNvPr id="7" name="Содержимое 6" descr="20190219_21130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71562" y="1600200"/>
            <a:ext cx="2657475" cy="47244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Мои </a:t>
            </a:r>
            <a:br>
              <a:rPr lang="ru-RU" dirty="0" smtClean="0"/>
            </a:br>
            <a:r>
              <a:rPr lang="ru-RU" dirty="0" smtClean="0"/>
              <a:t>наблюдения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779912" y="116632"/>
          <a:ext cx="5040561" cy="6589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87"/>
                <a:gridCol w="1680187"/>
                <a:gridCol w="1680187"/>
              </a:tblGrid>
              <a:tr h="6589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Дата25 февраля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Дал корешок 1см 3мм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 февраля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3см5мм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5см5мм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 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11см5мм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 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Лук стал набухать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9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 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Появился 1 мм зеленого перышка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9марта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9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Появилось второе и третье перо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2см  3 см 4 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7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 см 5 см 7 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9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 марта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Срезали 4 пера и добавили в салат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Результаты: </a:t>
            </a:r>
            <a:r>
              <a:rPr lang="ru-RU" sz="1400" dirty="0" err="1" smtClean="0"/>
              <a:t>Лук,выращенный</a:t>
            </a:r>
            <a:r>
              <a:rPr lang="ru-RU" sz="1400" dirty="0" smtClean="0"/>
              <a:t> в воде-(Перья до 10 см), широкие и сочные, цвет зелени темный и насыщенный.</a:t>
            </a:r>
            <a:endParaRPr lang="ru-RU" dirty="0"/>
          </a:p>
        </p:txBody>
      </p:sp>
      <p:pic>
        <p:nvPicPr>
          <p:cNvPr id="9" name="Содержимое 8" descr="IMG-20190303-WA0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1800200" cy="3803253"/>
          </a:xfrm>
        </p:spPr>
      </p:pic>
      <p:pic>
        <p:nvPicPr>
          <p:cNvPr id="10" name="Рисунок 9" descr="IMG-20190303-WA00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340768"/>
            <a:ext cx="2664296" cy="3798376"/>
          </a:xfrm>
          <a:prstGeom prst="rect">
            <a:avLst/>
          </a:prstGeom>
        </p:spPr>
      </p:pic>
      <p:pic>
        <p:nvPicPr>
          <p:cNvPr id="11" name="Рисунок 10" descr="IMG-20190304-WA00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340768"/>
            <a:ext cx="2283718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72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Ешьте лук </a:t>
            </a:r>
          </a:p>
          <a:p>
            <a:pPr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и будьте  здоровы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54672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19256" cy="89492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работы:</a:t>
            </a:r>
            <a:endParaRPr lang="ru-RU" sz="60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03648" y="2564904"/>
            <a:ext cx="6211416" cy="2234878"/>
          </a:xfrm>
        </p:spPr>
        <p:txBody>
          <a:bodyPr>
            <a:normAutofit fontScale="92500"/>
          </a:bodyPr>
          <a:lstStyle/>
          <a:p>
            <a:r>
              <a:rPr lang="ru-RU" dirty="0"/>
              <a:t>изучить способы </a:t>
            </a:r>
          </a:p>
          <a:p>
            <a:r>
              <a:rPr lang="ru-RU" dirty="0"/>
              <a:t>выращивания зелёного лука</a:t>
            </a:r>
          </a:p>
          <a:p>
            <a:r>
              <a:rPr lang="ru-RU" dirty="0"/>
              <a:t>в зимнее время на перо, изучив необходимые для этого условия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Изучить информацию в литературе о луке репчатом;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Провести эксперименты по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выращиванию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репчатого лука на перо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-высадка в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воду;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Вести наблюдения во время эксперимента;</a:t>
            </a:r>
          </a:p>
          <a:p>
            <a:pPr marL="560070" indent="-514350">
              <a:buFont typeface="+mj-lt"/>
              <a:buAutoNum type="arabicPeriod"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Заполнить таблицу наблюдения за развитием растения.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Объект исследования: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admin\Desktop\репчтый лук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333327" cy="3333327"/>
          </a:xfrm>
          <a:prstGeom prst="rect">
            <a:avLst/>
          </a:prstGeom>
          <a:noFill/>
          <a:ln w="73025">
            <a:solidFill>
              <a:srgbClr val="0066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5085184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4400" dirty="0" smtClean="0"/>
              <a:t>Лук репчатый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Предмет исследования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admin\Desktop\luk_zelenyj_pe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85219" y="1554163"/>
            <a:ext cx="452596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51723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Выращивание лука репчатого на перо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исследования</a:t>
            </a:r>
            <a:endParaRPr lang="ru-RU" sz="48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4000" dirty="0" smtClean="0"/>
              <a:t>     Анализ литературы</a:t>
            </a:r>
          </a:p>
          <a:p>
            <a:pPr lvl="1"/>
            <a:r>
              <a:rPr lang="ru-RU" sz="4000" dirty="0" smtClean="0"/>
              <a:t>     Наблюдение</a:t>
            </a:r>
          </a:p>
          <a:p>
            <a:pPr lvl="1"/>
            <a:r>
              <a:rPr lang="ru-RU" sz="4000" dirty="0" smtClean="0"/>
              <a:t>     Сравнение</a:t>
            </a:r>
          </a:p>
          <a:p>
            <a:pPr lvl="1"/>
            <a:r>
              <a:rPr lang="ru-RU" sz="4000" dirty="0" smtClean="0"/>
              <a:t>     Фотографирование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 Лук репчатый – многолетнее</a:t>
            </a:r>
            <a:b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травянистое растение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Picture 2" descr="C:\Users\admin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040560" cy="434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Выращивание лука репчатого «на     перо» в домашних условиях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95736" y="2286000"/>
            <a:ext cx="447484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   </a:t>
            </a:r>
            <a:r>
              <a:rPr lang="ru-RU" sz="4400" dirty="0" smtClean="0"/>
              <a:t>25 февраля</a:t>
            </a:r>
            <a:endParaRPr lang="ru-RU" sz="4400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 Посадка лука в </a:t>
            </a:r>
            <a:r>
              <a:rPr lang="ru-RU" sz="2800" dirty="0" smtClean="0"/>
              <a:t>воду</a:t>
            </a:r>
            <a:endParaRPr lang="ru-RU" sz="2800" dirty="0" smtClean="0"/>
          </a:p>
          <a:p>
            <a:pPr marL="0" indent="0">
              <a:buNone/>
            </a:pPr>
            <a:r>
              <a:rPr lang="ru-RU" sz="2000" dirty="0" smtClean="0"/>
              <a:t>(сажаем корешком вниз на глубину </a:t>
            </a:r>
          </a:p>
          <a:p>
            <a:pPr marL="0" indent="0">
              <a:buNone/>
            </a:pPr>
            <a:r>
              <a:rPr lang="ru-RU" sz="2000" dirty="0" smtClean="0"/>
              <a:t>2-3 см, чтобы хвостик лука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был в воде).</a:t>
            </a:r>
            <a:endParaRPr lang="ru-RU" sz="2000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524000"/>
            <a:ext cx="8579296" cy="4572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        Полив </a:t>
            </a:r>
          </a:p>
          <a:p>
            <a:pPr marL="0" indent="0">
              <a:buNone/>
            </a:pPr>
            <a:r>
              <a:rPr lang="ru-RU" sz="3600" dirty="0" smtClean="0"/>
              <a:t>  производится: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Замена воды </a:t>
            </a:r>
            <a:r>
              <a:rPr lang="ru-RU" sz="2400" dirty="0" smtClean="0"/>
              <a:t>была</a:t>
            </a:r>
          </a:p>
          <a:p>
            <a:r>
              <a:rPr lang="ru-RU" sz="2400" dirty="0" smtClean="0"/>
              <a:t>каждый день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Рисунок 3" descr="20190211_1415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700808"/>
            <a:ext cx="3857625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215</TotalTime>
  <Words>326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   Цель работы:</vt:lpstr>
      <vt:lpstr>Задачи:</vt:lpstr>
      <vt:lpstr>        Объект исследования:</vt:lpstr>
      <vt:lpstr>       Предмет исследования</vt:lpstr>
      <vt:lpstr>Методы исследования</vt:lpstr>
      <vt:lpstr>   Лук репчатый – многолетнее травянистое растение</vt:lpstr>
      <vt:lpstr>   Выращивание лука репчатого «на     перо» в домашних условиях</vt:lpstr>
      <vt:lpstr>Слайд 9</vt:lpstr>
      <vt:lpstr>Слайд 10</vt:lpstr>
      <vt:lpstr>Слайд 11</vt:lpstr>
      <vt:lpstr>Слайд 12</vt:lpstr>
      <vt:lpstr>Слайд 13</vt:lpstr>
      <vt:lpstr>7 марта лук стал набухать и появилось зеленое перо.</vt:lpstr>
      <vt:lpstr>Мои  наблюдения</vt:lpstr>
      <vt:lpstr>Результаты: Лук,выращенный в воде-(Перья до 10 см), широкие и сочные, цвет зелени темный и насыщенный.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USER</cp:lastModifiedBy>
  <cp:revision>36</cp:revision>
  <cp:lastPrinted>2014-03-20T14:25:12Z</cp:lastPrinted>
  <dcterms:created xsi:type="dcterms:W3CDTF">2013-02-24T07:34:00Z</dcterms:created>
  <dcterms:modified xsi:type="dcterms:W3CDTF">2019-04-01T17:49:06Z</dcterms:modified>
</cp:coreProperties>
</file>