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4312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527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30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0958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98986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5188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714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454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52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675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663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FC270-A41D-4253-8EDF-55E5B8520FA5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8733-6547-4EAD-A692-8E198EC52C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458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/>
              <a:t>Наши любимые мультфильмы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Музыкальный  руководитель</a:t>
            </a:r>
          </a:p>
          <a:p>
            <a:r>
              <a:rPr lang="ru-RU" dirty="0" smtClean="0"/>
              <a:t>Мешалкина С.В</a:t>
            </a:r>
            <a:endParaRPr lang="ru-RU" dirty="0"/>
          </a:p>
        </p:txBody>
      </p:sp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3823701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Приключения Кота Леопольда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5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168" y="1672389"/>
            <a:ext cx="7880680" cy="4439652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6726"/>
            <a:ext cx="8229600" cy="1140912"/>
          </a:xfrm>
        </p:spPr>
        <p:txBody>
          <a:bodyPr/>
          <a:lstStyle/>
          <a:p>
            <a:r>
              <a:rPr/>
              <a:t>Львенок и Черепаха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547" y="1672389"/>
            <a:ext cx="7808494" cy="4475747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Бременские музыканты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64105"/>
            <a:ext cx="8193505" cy="4529890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Чеберашка и Крокодил Гена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88168"/>
            <a:ext cx="8253663" cy="4499811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Антошка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264" y="1576136"/>
            <a:ext cx="8277725" cy="4572001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Чунга-чанга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64105"/>
            <a:ext cx="8223584" cy="4565984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/>
              <a:t>Приключения Незнайки,песенка про кузнечика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232" y="1576136"/>
            <a:ext cx="8229599" cy="4535905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Крошка Енот</a:t>
            </a:r>
            <a:endParaRPr lang="ru-RU"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376" y="1636294"/>
            <a:ext cx="3789948" cy="4511842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Мама для мамонтенка</a:t>
            </a:r>
            <a:endParaRPr lang="ru-RU"/>
          </a:p>
        </p:txBody>
      </p:sp>
      <p:pic>
        <p:nvPicPr>
          <p:cNvPr id="4" name="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896" y="1672389"/>
            <a:ext cx="5727030" cy="4427621"/>
          </a:xfrm>
          <a:prstGeom prst="rect">
            <a:avLst/>
          </a:prstGeom>
        </p:spPr>
      </p:pic>
    </p:spTree>
    <p:extLst>
      <p:ext uri="{BB962C8B-B14F-4D97-AF65-F5344CB8AC3E}">
        <p14:creationId xmlns:dgm="http://schemas.openxmlformats.org/drawingml/2006/diagram" xmlns:dsp="http://schemas.microsoft.com/office/drawing/2008/diagram" xmlns:v="urn:schemas-microsoft-com:vml" xmlns:c="http://schemas.openxmlformats.org/drawingml/2006/chart" xmlns:mc="http://schemas.openxmlformats.org/markup-compatibility/2006" xmlns:p14="http://schemas.microsoft.com/office/powerpoint/2010/main" xmlns:a14="http://schemas.microsoft.com/office/drawing/2010/main" xmlns="" val="15609582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Наши любимые мультфильмы</vt:lpstr>
      <vt:lpstr>Львенок и Черепаха</vt:lpstr>
      <vt:lpstr>Бременские музыканты</vt:lpstr>
      <vt:lpstr>Чеберашка и Крокодил Гена</vt:lpstr>
      <vt:lpstr>Антошка</vt:lpstr>
      <vt:lpstr>Чунга-чанга</vt:lpstr>
      <vt:lpstr>Приключения Незнайки,песенка про кузнечика</vt:lpstr>
      <vt:lpstr>Крошка Енот</vt:lpstr>
      <vt:lpstr>Мама для мамонтенка</vt:lpstr>
      <vt:lpstr>Приключения Кота Леопольда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LinMeijuan</dc:creator>
  <cp:lastModifiedBy>Пользователь</cp:lastModifiedBy>
  <cp:revision>2</cp:revision>
  <dcterms:created xsi:type="dcterms:W3CDTF">2013-01-14T03:33:28Z</dcterms:created>
  <dcterms:modified xsi:type="dcterms:W3CDTF">2019-06-03T05:36:47Z</dcterms:modified>
</cp:coreProperties>
</file>