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</p:sldMasterIdLst>
  <p:sldIdLst>
    <p:sldId id="256" r:id="rId2"/>
    <p:sldId id="268" r:id="rId3"/>
    <p:sldId id="257" r:id="rId4"/>
    <p:sldId id="265" r:id="rId5"/>
    <p:sldId id="258" r:id="rId6"/>
    <p:sldId id="267" r:id="rId7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228600" y="381000"/>
            <a:ext cx="8686800" cy="5638800"/>
          </a:xfrm>
          <a:prstGeom prst="roundRect">
            <a:avLst>
              <a:gd name="adj" fmla="val 7912"/>
            </a:avLst>
          </a:prstGeom>
          <a:solidFill>
            <a:schemeClr val="folHlink"/>
          </a:solidFill>
          <a:ln>
            <a:noFill/>
          </a:ln>
          <a:effectLst/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ru-RU" altLang="ru-RU" sz="2400" smtClean="0">
              <a:latin typeface="Times New Roman" panose="02020603050405020304" pitchFamily="18" charset="0"/>
            </a:endParaRP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white">
          <a:xfrm>
            <a:off x="327025" y="488950"/>
            <a:ext cx="8435975" cy="4768850"/>
          </a:xfrm>
          <a:prstGeom prst="roundRect">
            <a:avLst>
              <a:gd name="adj" fmla="val 7310"/>
            </a:avLst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ru-RU" altLang="ru-RU" sz="2400" smtClean="0">
              <a:latin typeface="Times New Roman" panose="02020603050405020304" pitchFamily="18" charset="0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blackWhite">
          <a:xfrm>
            <a:off x="1371600" y="3338513"/>
            <a:ext cx="6400800" cy="2286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0800">
            <a:solidFill>
              <a:schemeClr val="bg2"/>
            </a:solidFill>
            <a:round/>
            <a:headEnd/>
            <a:tailEnd/>
          </a:ln>
          <a:effectLst/>
          <a:ex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ru-RU" altLang="ru-RU" smtClean="0"/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857250"/>
            <a:ext cx="7772400" cy="2266950"/>
          </a:xfrm>
        </p:spPr>
        <p:txBody>
          <a:bodyPr anchor="ctr" anchorCtr="1"/>
          <a:lstStyle>
            <a:lvl1pPr algn="ctr">
              <a:defRPr sz="4100" i="1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567113"/>
            <a:ext cx="5410200" cy="19050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3300"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391275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391275"/>
            <a:ext cx="16002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FE22FD0-4A1D-41C7-BA79-3E9ADE24B4C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C650A6-724D-4278-81C4-6BF45961477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34150" y="533400"/>
            <a:ext cx="192405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533400"/>
            <a:ext cx="561975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6C6D6A-1642-4F8B-B1F5-7265FA050A6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BE0CAF-F8B3-43F3-87A5-7B1842D181D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65132F-9104-4DE5-9811-BF2359560A5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7FC419-5790-44DE-A4A2-6A78FE717C0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78911E-A996-48B5-96D4-B7B90AA947E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03D694-539C-4C17-8AEF-54FE54F2945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4E791A-AF89-4736-9F87-9CF1183B5C1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AA22BC-807D-4244-83DB-DAC25B81F37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06E0B3-F8BE-4602-85EA-53EE63DB3BA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66A593-7EEA-44F8-B724-3E2D9E31FEB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533400"/>
            <a:ext cx="7696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905000"/>
            <a:ext cx="7696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391275"/>
            <a:ext cx="20574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3975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400800"/>
            <a:ext cx="16002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/>
            </a:lvl1pPr>
          </a:lstStyle>
          <a:p>
            <a:pPr>
              <a:defRPr/>
            </a:pPr>
            <a:fld id="{57A4B426-CC95-452A-BF32-9EAFCCE07CD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68275" y="228600"/>
            <a:ext cx="8823325" cy="6096000"/>
            <a:chOff x="106" y="144"/>
            <a:chExt cx="5558" cy="3840"/>
          </a:xfrm>
        </p:grpSpPr>
        <p:sp>
          <p:nvSpPr>
            <p:cNvPr id="1032" name="AutoShape 8"/>
            <p:cNvSpPr>
              <a:spLocks noChangeArrowheads="1"/>
            </p:cNvSpPr>
            <p:nvPr/>
          </p:nvSpPr>
          <p:spPr bwMode="auto">
            <a:xfrm>
              <a:off x="106" y="144"/>
              <a:ext cx="5558" cy="3840"/>
            </a:xfrm>
            <a:prstGeom prst="roundRect">
              <a:avLst>
                <a:gd name="adj" fmla="val 11046"/>
              </a:avLst>
            </a:prstGeom>
            <a:noFill/>
            <a:ln w="28575">
              <a:solidFill>
                <a:schemeClr val="folHlink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ru-RU" altLang="ru-RU" sz="2400" smtClean="0">
                <a:latin typeface="Times New Roman" panose="02020603050405020304" pitchFamily="18" charset="0"/>
              </a:endParaRPr>
            </a:p>
          </p:txBody>
        </p:sp>
        <p:sp>
          <p:nvSpPr>
            <p:cNvPr id="1033" name="Line 9"/>
            <p:cNvSpPr>
              <a:spLocks noChangeShapeType="1"/>
            </p:cNvSpPr>
            <p:nvPr/>
          </p:nvSpPr>
          <p:spPr bwMode="auto">
            <a:xfrm>
              <a:off x="480" y="1077"/>
              <a:ext cx="4848" cy="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  <p:sldLayoutId id="2147483821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l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6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 sz="22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A1%D0%B5%D0%B2%D0%B5%D1%80%D0%BE-%D0%97%D0%B0%D0%BF%D0%B0%D0%B4%D0%BD%D1%8B%D0%B9_%D1%84%D0%B5%D0%B4%D0%B5%D1%80%D0%B0%D0%BB%D1%8C%D0%BD%D1%8B%D0%B9_%D0%BE%D0%BA%D1%80%D1%83%D0%B3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476251"/>
            <a:ext cx="8642350" cy="2520702"/>
          </a:xfrm>
        </p:spPr>
        <p:txBody>
          <a:bodyPr/>
          <a:lstStyle/>
          <a:p>
            <a:pPr eaLnBrk="1" hangingPunct="1"/>
            <a:r>
              <a:rPr lang="ru-RU" altLang="ru-RU" sz="1600" dirty="0" smtClean="0"/>
              <a:t/>
            </a:r>
            <a:br>
              <a:rPr lang="ru-RU" altLang="ru-RU" sz="1600" dirty="0" smtClean="0"/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sz="3200" b="1" i="0" dirty="0" smtClean="0"/>
              <a:t>« Экономика родного края.</a:t>
            </a:r>
            <a:br>
              <a:rPr lang="ru-RU" altLang="ru-RU" sz="3200" b="1" i="0" dirty="0" smtClean="0"/>
            </a:br>
            <a:r>
              <a:rPr lang="ru-RU" altLang="ru-RU" sz="3200" b="1" i="0" dirty="0" smtClean="0"/>
              <a:t>Г. Колпино»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3071813"/>
            <a:ext cx="6337300" cy="29495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Выполнил ученик 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3 «В»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класса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ru-RU" alt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altLang="ru-RU" sz="2400" dirty="0" err="1" smtClean="0">
                <a:latin typeface="Times New Roman" pitchFamily="18" charset="0"/>
                <a:cs typeface="Times New Roman" pitchFamily="18" charset="0"/>
              </a:rPr>
              <a:t>Телюкин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 Михаил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16833"/>
            <a:ext cx="7772400" cy="3852142"/>
          </a:xfrm>
        </p:spPr>
        <p:txBody>
          <a:bodyPr/>
          <a:lstStyle/>
          <a:p>
            <a:pPr>
              <a:defRPr/>
            </a:pP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Задача: узнать, какие отрасли экономики представлены в нашем городе.</a:t>
            </a:r>
            <a:endParaRPr lang="ru-RU" sz="24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836712"/>
            <a:ext cx="7738119" cy="864096"/>
          </a:xfrm>
        </p:spPr>
        <p:txBody>
          <a:bodyPr/>
          <a:lstStyle/>
          <a:p>
            <a:pPr>
              <a:defRPr/>
            </a:pPr>
            <a:r>
              <a:rPr lang="ru-RU" sz="4800" dirty="0" smtClean="0"/>
              <a:t>                                                               </a:t>
            </a:r>
            <a:endParaRPr lang="ru-RU" sz="4800" dirty="0"/>
          </a:p>
          <a:p>
            <a:pPr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Цель: изучить экономику г. Колпино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2400" dirty="0" smtClean="0"/>
              <a:t>Экономика </a:t>
            </a:r>
            <a:r>
              <a:rPr lang="ru-RU" altLang="ru-RU" sz="2400" dirty="0" err="1" smtClean="0"/>
              <a:t>Колпинского</a:t>
            </a:r>
            <a:r>
              <a:rPr lang="ru-RU" altLang="ru-RU" sz="2400" dirty="0" smtClean="0"/>
              <a:t> района.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905000"/>
            <a:ext cx="7696200" cy="4332312"/>
          </a:xfrm>
        </p:spPr>
        <p:txBody>
          <a:bodyPr/>
          <a:lstStyle/>
          <a:p>
            <a:pPr eaLnBrk="1" hangingPunct="1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Промышленность является основой экономики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Колпинского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района. </a:t>
            </a: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Здесь сосредоточено свыше тридцати крупных промышленных, транспортных и строительных предприятий. 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Один из них Средне-Невский судостроительный завод</a:t>
            </a:r>
            <a:endParaRPr lang="ru-RU" alt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ru-RU" sz="3200" dirty="0" smtClean="0">
                <a:latin typeface="Times New Roman" pitchFamily="18" charset="0"/>
                <a:cs typeface="Times New Roman" pitchFamily="18" charset="0"/>
              </a:rPr>
              <a:t>На заводе трудятся более 2000 тысяч человек , он является одним из лидеров постройки судов из стеклопластика. Так же строит суда из стали , алюминия.</a:t>
            </a:r>
          </a:p>
          <a:p>
            <a:pPr eaLnBrk="1" hangingPunct="1"/>
            <a:r>
              <a:rPr lang="ru-RU" altLang="ru-RU" sz="3200" dirty="0" smtClean="0">
                <a:latin typeface="Times New Roman" pitchFamily="18" charset="0"/>
                <a:cs typeface="Times New Roman" pitchFamily="18" charset="0"/>
              </a:rPr>
              <a:t>За годы его существования было построено более 500 кораблей, как гражданских так военных.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7544" y="882727"/>
            <a:ext cx="82942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Средне-невский судостроительный завод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723900" y="410676"/>
            <a:ext cx="7696200" cy="1143000"/>
          </a:xfrm>
        </p:spPr>
        <p:txBody>
          <a:bodyPr/>
          <a:lstStyle/>
          <a:p>
            <a:pPr algn="ctr" eaLnBrk="1" hangingPunct="1"/>
            <a:r>
              <a:rPr lang="ru-RU" altLang="ru-RU" sz="3200" dirty="0" smtClean="0"/>
              <a:t/>
            </a:r>
            <a:br>
              <a:rPr lang="ru-RU" altLang="ru-RU" sz="3200" dirty="0" smtClean="0"/>
            </a:br>
            <a:endParaRPr lang="ru-RU" altLang="ru-RU" sz="3200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ru-RU" sz="2000" dirty="0" smtClean="0"/>
              <a:t>Судоремонт </a:t>
            </a:r>
          </a:p>
          <a:p>
            <a:pPr eaLnBrk="1" hangingPunct="1"/>
            <a:r>
              <a:rPr lang="ru-RU" altLang="ru-RU" sz="2000" dirty="0" smtClean="0"/>
              <a:t>Гражданское и </a:t>
            </a:r>
          </a:p>
          <a:p>
            <a:pPr eaLnBrk="1" hangingPunct="1"/>
            <a:r>
              <a:rPr lang="ru-RU" altLang="ru-RU" sz="2000" dirty="0" smtClean="0"/>
              <a:t>Военное судостроение</a:t>
            </a:r>
          </a:p>
          <a:p>
            <a:pPr eaLnBrk="1" hangingPunct="1"/>
            <a:endParaRPr lang="ru-RU" altLang="ru-RU" sz="2000" dirty="0" smtClean="0"/>
          </a:p>
          <a:p>
            <a:pPr eaLnBrk="1" hangingPunct="1"/>
            <a:endParaRPr lang="ru-RU" altLang="ru-RU" sz="2000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2286000" y="566678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    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Средне-Невский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судостроительный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завод.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916832"/>
            <a:ext cx="3270647" cy="25922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212976"/>
            <a:ext cx="4650395" cy="2787576"/>
          </a:xfrm>
          <a:prstGeom prst="rect">
            <a:avLst/>
          </a:prstGeom>
        </p:spPr>
      </p:pic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714500"/>
            <a:ext cx="8053388" cy="4143375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ru-RU" altLang="ru-RU" sz="3200" dirty="0" smtClean="0">
                <a:solidFill>
                  <a:schemeClr val="accent2">
                    <a:lumMod val="50000"/>
                  </a:schemeClr>
                </a:solidFill>
              </a:rPr>
              <a:t>Экономика нашего края разнообразна!</a:t>
            </a:r>
          </a:p>
          <a:p>
            <a:pPr marL="0" indent="0" algn="ctr" eaLnBrk="1" hangingPunct="1">
              <a:buFont typeface="Wingdings" pitchFamily="2" charset="2"/>
              <a:buNone/>
              <a:defRPr/>
            </a:pPr>
            <a:endParaRPr lang="ru-RU" altLang="ru-RU" sz="32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ru-RU" sz="3200" b="1" dirty="0" smtClean="0"/>
              <a:t>Экономика Ленинградской области</a:t>
            </a:r>
            <a:r>
              <a:rPr lang="ru-RU" sz="3200" dirty="0" smtClean="0"/>
              <a:t> — одна из крупнейших экономик </a:t>
            </a:r>
          </a:p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ru-RU" sz="3200" dirty="0" smtClean="0">
                <a:hlinkClick r:id="rId2" tooltip="Северо-Западный федеральный округ"/>
              </a:rPr>
              <a:t>Северо-Западного федерального округа</a:t>
            </a:r>
            <a:endParaRPr lang="ru-RU" altLang="ru-RU" sz="32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altLang="ru-RU" sz="5400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тудия">
  <a:themeElements>
    <a:clrScheme name="Студия 1">
      <a:dk1>
        <a:srgbClr val="000000"/>
      </a:dk1>
      <a:lt1>
        <a:srgbClr val="FFFFFF"/>
      </a:lt1>
      <a:dk2>
        <a:srgbClr val="336666"/>
      </a:dk2>
      <a:lt2>
        <a:srgbClr val="CCCC99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336666"/>
      </a:folHlink>
    </a:clrScheme>
    <a:fontScheme name="Студия">
      <a:majorFont>
        <a:latin typeface="Arial Black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тудия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тудия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тудия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Studio</Template>
  <TotalTime>387</TotalTime>
  <Words>122</Words>
  <Application>Microsoft Office PowerPoint</Application>
  <PresentationFormat>Экран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Студия</vt:lpstr>
      <vt:lpstr>  « Экономика родного края. Г. Колпино»</vt:lpstr>
      <vt:lpstr>Задача: узнать, какие отрасли экономики представлены в нашем городе.</vt:lpstr>
      <vt:lpstr>Экономика Колпинского района.</vt:lpstr>
      <vt:lpstr>Презентация PowerPoint</vt:lpstr>
      <vt:lpstr> </vt:lpstr>
      <vt:lpstr>Презентация PowerPoint</vt:lpstr>
    </vt:vector>
  </TitlesOfParts>
  <Company>RePack by SPecialiST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Сообщение на тему  « Экономика Ленинградской области»</dc:title>
  <dc:creator>usert</dc:creator>
  <cp:lastModifiedBy>Павел Телюкин</cp:lastModifiedBy>
  <cp:revision>40</cp:revision>
  <dcterms:created xsi:type="dcterms:W3CDTF">2014-03-18T13:55:57Z</dcterms:created>
  <dcterms:modified xsi:type="dcterms:W3CDTF">2019-04-03T17:56:17Z</dcterms:modified>
</cp:coreProperties>
</file>