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5995F-BFD3-4E0A-866F-4FDAD044D89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CDD41-F22E-4EF0-BF49-3B559D64D9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F33B7F-CCD2-4E46-AF7D-06E68036BA7B}" type="datetimeFigureOut">
              <a:rPr lang="ru-RU" smtClean="0"/>
              <a:pPr/>
              <a:t>06.06.2019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D3DE48-A0B5-455D-904B-D7DF51B1DC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214290"/>
            <a:ext cx="674372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dirty="0" smtClean="0"/>
              <a:t>Муниципальное автономное дошкольное образовательное учреждение «Детский сад № </a:t>
            </a:r>
            <a:r>
              <a:rPr lang="ru-RU" sz="1400" dirty="0" smtClean="0"/>
              <a:t>36 </a:t>
            </a:r>
            <a:r>
              <a:rPr lang="ru-RU" sz="1400" dirty="0" err="1" smtClean="0"/>
              <a:t>общеразвивающего</a:t>
            </a:r>
            <a:r>
              <a:rPr lang="ru-RU" sz="1400" dirty="0" smtClean="0"/>
              <a:t> вида» г.Печора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1071546"/>
            <a:ext cx="6172200" cy="928694"/>
          </a:xfrm>
        </p:spPr>
        <p:txBody>
          <a:bodyPr/>
          <a:lstStyle/>
          <a:p>
            <a:pPr algn="ctr"/>
            <a:r>
              <a:rPr lang="ru-RU" dirty="0" smtClean="0"/>
              <a:t>Познавательно-исследовательский </a:t>
            </a:r>
          </a:p>
          <a:p>
            <a:pPr algn="ctr"/>
            <a:r>
              <a:rPr lang="ru-RU" dirty="0" smtClean="0"/>
              <a:t>проект</a:t>
            </a:r>
          </a:p>
          <a:p>
            <a:endParaRPr lang="ru-RU" dirty="0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357422" y="1928802"/>
            <a:ext cx="6072230" cy="1946275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17365D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«Водичка»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17365D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Рисунок 4" descr="kapelki 2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71736" y="3643315"/>
            <a:ext cx="3643338" cy="2928958"/>
          </a:xfrm>
          <a:prstGeom prst="rect">
            <a:avLst/>
          </a:prstGeom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357818" y="4643446"/>
            <a:ext cx="35718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Автор: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5F497A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Кадрилеева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З.З.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857232"/>
            <a:ext cx="6529406" cy="1071570"/>
          </a:xfrm>
        </p:spPr>
        <p:txBody>
          <a:bodyPr>
            <a:noAutofit/>
          </a:bodyPr>
          <a:lstStyle/>
          <a:p>
            <a:pPr algn="ctr"/>
            <a:r>
              <a:rPr lang="ru-RU" sz="4400" b="0" dirty="0" smtClean="0"/>
              <a:t>Актуальность проекта:</a:t>
            </a:r>
            <a:endParaRPr lang="ru-RU" sz="4400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428868"/>
            <a:ext cx="6172200" cy="3643338"/>
          </a:xfrm>
        </p:spPr>
        <p:txBody>
          <a:bodyPr>
            <a:normAutofit/>
          </a:bodyPr>
          <a:lstStyle/>
          <a:p>
            <a:pPr algn="ctr"/>
            <a:r>
              <a:rPr lang="ru-RU" sz="2400" b="0" dirty="0" smtClean="0"/>
              <a:t>Вода вызывает особый интерес у детей, предоставляет неограниченные возможности познавать мир и себя в нем. Вода удобна для поисково-исследовательской деятельности.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85728"/>
            <a:ext cx="7643866" cy="592935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Типология проекта: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  </a:t>
            </a:r>
            <a:r>
              <a:rPr lang="ru-RU" b="0" dirty="0" smtClean="0"/>
              <a:t>продолжительность : среднесрочный</a:t>
            </a:r>
          </a:p>
          <a:p>
            <a:pPr>
              <a:buFont typeface="Arial" pitchFamily="34" charset="0"/>
              <a:buChar char="•"/>
            </a:pPr>
            <a:r>
              <a:rPr lang="ru-RU" b="0" dirty="0" smtClean="0"/>
              <a:t>    тип проекта : информационно-исследовательский</a:t>
            </a:r>
          </a:p>
          <a:p>
            <a:pPr>
              <a:buFont typeface="Arial" pitchFamily="34" charset="0"/>
              <a:buChar char="•"/>
            </a:pPr>
            <a:r>
              <a:rPr lang="ru-RU" b="0" dirty="0" smtClean="0"/>
              <a:t>    участники : воспитатель, дети, родители</a:t>
            </a:r>
          </a:p>
          <a:p>
            <a:pPr>
              <a:buFont typeface="Arial" pitchFamily="34" charset="0"/>
              <a:buChar char="•"/>
            </a:pPr>
            <a:r>
              <a:rPr lang="ru-RU" b="0" dirty="0" smtClean="0"/>
              <a:t>    возраст детей : 3-4 года</a:t>
            </a:r>
          </a:p>
          <a:p>
            <a:pPr>
              <a:buFont typeface="Arial" pitchFamily="34" charset="0"/>
              <a:buChar char="•"/>
            </a:pPr>
            <a:r>
              <a:rPr lang="ru-RU" b="0" dirty="0" smtClean="0"/>
              <a:t>    количество участников: 17 детей </a:t>
            </a:r>
          </a:p>
          <a:p>
            <a:endParaRPr lang="ru-RU" b="0" dirty="0" smtClean="0"/>
          </a:p>
          <a:p>
            <a:r>
              <a:rPr lang="ru-RU" dirty="0" smtClean="0"/>
              <a:t>Цель проекта: Привить познавательный интерес.</a:t>
            </a:r>
          </a:p>
          <a:p>
            <a:r>
              <a:rPr lang="ru-RU" b="0" dirty="0" smtClean="0"/>
              <a:t>Через исследовательскую деятельность расширить знания и представление детей о состоянии воды, ее свойствах.</a:t>
            </a:r>
          </a:p>
          <a:p>
            <a:endParaRPr lang="ru-RU" dirty="0" smtClean="0"/>
          </a:p>
          <a:p>
            <a:r>
              <a:rPr lang="ru-RU" dirty="0" smtClean="0"/>
              <a:t>Задачи проекта: </a:t>
            </a:r>
          </a:p>
          <a:p>
            <a:pPr lvl="0">
              <a:buFont typeface="Arial" pitchFamily="34" charset="0"/>
              <a:buChar char="•"/>
            </a:pPr>
            <a:r>
              <a:rPr lang="ru-RU" b="0" dirty="0" smtClean="0"/>
              <a:t> Формировать представления детей о разных состояниях воды.</a:t>
            </a:r>
          </a:p>
          <a:p>
            <a:pPr lvl="0">
              <a:buFont typeface="Arial" pitchFamily="34" charset="0"/>
              <a:buChar char="•"/>
            </a:pPr>
            <a:r>
              <a:rPr lang="ru-RU" b="0" dirty="0" smtClean="0"/>
              <a:t> Обучить детей выполнению практических опытов с водой.</a:t>
            </a:r>
          </a:p>
          <a:p>
            <a:pPr lvl="0">
              <a:buFont typeface="Arial" pitchFamily="34" charset="0"/>
              <a:buChar char="•"/>
            </a:pPr>
            <a:r>
              <a:rPr lang="ru-RU" b="0" dirty="0" smtClean="0"/>
              <a:t> Развивать наблюдательность с помощью игр с водой.</a:t>
            </a:r>
          </a:p>
          <a:p>
            <a:pPr lvl="0">
              <a:buFont typeface="Arial" pitchFamily="34" charset="0"/>
              <a:buChar char="•"/>
            </a:pPr>
            <a:r>
              <a:rPr lang="ru-RU" b="0" dirty="0" smtClean="0"/>
              <a:t> Создавать условия для обогащения речи детей.</a:t>
            </a:r>
          </a:p>
          <a:p>
            <a:pPr lvl="0">
              <a:buFont typeface="Arial" pitchFamily="34" charset="0"/>
              <a:buChar char="•"/>
            </a:pPr>
            <a:r>
              <a:rPr lang="ru-RU" b="0" dirty="0" smtClean="0"/>
              <a:t> Расширить знания детей  о том, кому нужна вода.</a:t>
            </a:r>
          </a:p>
          <a:p>
            <a:pPr lvl="0">
              <a:buFont typeface="Arial" pitchFamily="34" charset="0"/>
              <a:buChar char="•"/>
            </a:pPr>
            <a:r>
              <a:rPr lang="ru-RU" b="0" dirty="0" smtClean="0"/>
              <a:t> Воспитывать бережное отношение   к воде  при выполнении культурно-гигиенических навыков.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Ожидаемые результаты: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14414" y="1600200"/>
            <a:ext cx="7643866" cy="487375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Для детей: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Знают, в каком виде вода существует в природе (лед, снег, вода)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Могут по  указанию воспитателя выполнить некоторые практические опыты  и рассказать о свойствах воды  (льется, без запаха,  прозрачная, нет вкуса).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Знают о том, кому нужна вода.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Обогатилась речь детей (словарь прилагательных).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Дети научились  бережно  расходовать воду при выполнении культурно-гигиенических навыков.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 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Для педагога: 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Создать познавательно-исследовательский уголок, обогатить его необходимым оборудованием для опытов.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Оформить картотеку дидактических игр с водой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Оформить папку-передвижку «Занимательные игры с водой в домашних условиях»</a:t>
            </a:r>
          </a:p>
          <a:p>
            <a:pPr>
              <a:buNone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</a:rPr>
              <a:t>Для родителей: 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Привлечь родителей к оформлению коллажа «Путешествие капельки» , макета «Подводный мир».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71604" y="1428736"/>
            <a:ext cx="6172200" cy="264320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Спасибо за внимание </a:t>
            </a:r>
            <a:r>
              <a:rPr lang="ru-RU" sz="6600" dirty="0" smtClean="0">
                <a:sym typeface="Wingdings" pitchFamily="2" charset="2"/>
              </a:rPr>
              <a:t></a:t>
            </a:r>
            <a:endParaRPr lang="ru-RU" sz="6600" dirty="0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99</TotalTime>
  <Words>239</Words>
  <Application>Microsoft Office PowerPoint</Application>
  <PresentationFormat>Экран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Муниципальное автономное дошкольное образовательное учреждение «Детский сад № 36 общеразвивающего вида» г.Печора</vt:lpstr>
      <vt:lpstr>Актуальность проекта:</vt:lpstr>
      <vt:lpstr>Слайд 3</vt:lpstr>
      <vt:lpstr>Ожидаемые результаты:</vt:lpstr>
      <vt:lpstr>Спасибо за внимание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№ 26 общеразвивающего вида» г.Печора</dc:title>
  <dc:creator>Comp</dc:creator>
  <cp:lastModifiedBy>Зульфа</cp:lastModifiedBy>
  <cp:revision>14</cp:revision>
  <dcterms:created xsi:type="dcterms:W3CDTF">2016-01-31T09:35:07Z</dcterms:created>
  <dcterms:modified xsi:type="dcterms:W3CDTF">2019-06-06T17:14:41Z</dcterms:modified>
</cp:coreProperties>
</file>