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4D2BD8-C64F-44F6-8D83-68F3ADA42DC8}" type="datetimeFigureOut">
              <a:rPr lang="ru-RU" smtClean="0"/>
              <a:t>22.01.2019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EF39E78-84E5-4E66-B3EF-93256978ED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3548" y="4704"/>
            <a:ext cx="9144000" cy="5976664"/>
          </a:xfrm>
        </p:spPr>
        <p:txBody>
          <a:bodyPr/>
          <a:lstStyle/>
          <a:p>
            <a:pPr marL="182880" indent="0" algn="just">
              <a:lnSpc>
                <a:spcPct val="150000"/>
              </a:lnSpc>
              <a:buNone/>
            </a:pPr>
            <a:r>
              <a:rPr lang="ru-RU" sz="4800" dirty="0" smtClean="0">
                <a:effectLst/>
              </a:rPr>
              <a:t>Сегодня ясный день. По небу плывут светлые облака. Дует лёгкий ветер. На земле лежит мягкий снег.  Такая погода поднимает настроение.</a:t>
            </a:r>
            <a:endParaRPr lang="ru-RU" sz="4800" dirty="0"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56176" y="147990"/>
            <a:ext cx="89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sp>
        <p:nvSpPr>
          <p:cNvPr id="5" name="TextBox 4"/>
          <p:cNvSpPr txBox="1"/>
          <p:nvPr/>
        </p:nvSpPr>
        <p:spPr>
          <a:xfrm>
            <a:off x="3885043" y="26353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Какой?</a:t>
            </a:r>
            <a:endParaRPr lang="ru-RU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1" b="37160"/>
          <a:stretch/>
        </p:blipFill>
        <p:spPr>
          <a:xfrm>
            <a:off x="3632870" y="939915"/>
            <a:ext cx="1733953" cy="2305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5576" y="2204114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sp>
        <p:nvSpPr>
          <p:cNvPr id="9" name="TextBox 8"/>
          <p:cNvSpPr txBox="1"/>
          <p:nvPr/>
        </p:nvSpPr>
        <p:spPr>
          <a:xfrm>
            <a:off x="7188991" y="1174034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Какие?</a:t>
            </a:r>
            <a:endParaRPr lang="ru-RU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256" y="2069706"/>
            <a:ext cx="2361231" cy="157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452320" y="2370478"/>
            <a:ext cx="89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45716" y="223197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Какой?</a:t>
            </a:r>
            <a:endParaRPr lang="ru-RU" i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1" b="37160"/>
          <a:stretch/>
        </p:blipFill>
        <p:spPr>
          <a:xfrm>
            <a:off x="4690807" y="3068960"/>
            <a:ext cx="2113441" cy="2809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4437112"/>
            <a:ext cx="89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7287332" y="3349927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Какой?</a:t>
            </a:r>
            <a:endParaRPr lang="ru-RU" i="1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1" b="37160"/>
          <a:stretch/>
        </p:blipFill>
        <p:spPr>
          <a:xfrm>
            <a:off x="6804248" y="4156145"/>
            <a:ext cx="2113441" cy="2809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13783" y="4618425"/>
            <a:ext cx="89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662098" y="5589240"/>
            <a:ext cx="894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9799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  <p:bldP spid="11" grpId="0"/>
      <p:bldP spid="12" grpId="0"/>
      <p:bldP spid="14" grpId="0"/>
      <p:bldP spid="15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9" t="6008" r="33108"/>
          <a:stretch/>
        </p:blipFill>
        <p:spPr bwMode="auto">
          <a:xfrm>
            <a:off x="62989" y="1011189"/>
            <a:ext cx="997104" cy="161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1" t="8255" r="27216"/>
          <a:stretch/>
        </p:blipFill>
        <p:spPr bwMode="auto">
          <a:xfrm>
            <a:off x="1060093" y="948613"/>
            <a:ext cx="984804" cy="1644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18" r="2318" b="8400"/>
          <a:stretch/>
        </p:blipFill>
        <p:spPr bwMode="auto">
          <a:xfrm>
            <a:off x="2043472" y="968864"/>
            <a:ext cx="1226735" cy="164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1" t="8255" r="27216"/>
          <a:stretch/>
        </p:blipFill>
        <p:spPr bwMode="auto">
          <a:xfrm>
            <a:off x="3270207" y="948614"/>
            <a:ext cx="984804" cy="1644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1" t="8255" r="27216"/>
          <a:stretch/>
        </p:blipFill>
        <p:spPr bwMode="auto">
          <a:xfrm>
            <a:off x="4261465" y="948615"/>
            <a:ext cx="984804" cy="1644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1" t="8255" r="27216"/>
          <a:stretch/>
        </p:blipFill>
        <p:spPr bwMode="auto">
          <a:xfrm>
            <a:off x="8045256" y="978916"/>
            <a:ext cx="984804" cy="1644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92" t="3595" r="12399" b="8400"/>
          <a:stretch/>
        </p:blipFill>
        <p:spPr bwMode="auto">
          <a:xfrm>
            <a:off x="5238063" y="1013160"/>
            <a:ext cx="900545" cy="1579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" r="1025"/>
          <a:stretch/>
        </p:blipFill>
        <p:spPr bwMode="auto">
          <a:xfrm>
            <a:off x="6169494" y="1077705"/>
            <a:ext cx="947340" cy="154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1"/>
          <a:stretch/>
        </p:blipFill>
        <p:spPr bwMode="auto">
          <a:xfrm>
            <a:off x="7116834" y="1077705"/>
            <a:ext cx="957263" cy="154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106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74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24094"/>
            <a:ext cx="2465040" cy="936104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800" b="1" dirty="0" smtClean="0"/>
              <a:t>Слова - предметы</a:t>
            </a:r>
            <a:endParaRPr lang="ru-RU" sz="2800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359875" y="116632"/>
            <a:ext cx="2376264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/>
              <a:t>Слова –действия</a:t>
            </a:r>
            <a:endParaRPr lang="ru-RU" sz="2800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1251961"/>
            <a:ext cx="2177008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dirty="0" smtClean="0"/>
              <a:t>Кто? Что?</a:t>
            </a:r>
            <a:endParaRPr lang="ru-RU" sz="28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035839" y="1085141"/>
            <a:ext cx="3024336" cy="8640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400" dirty="0" smtClean="0"/>
              <a:t>Что делает? Что сделает?  Что сделал? Что делают? </a:t>
            </a: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067134" y="107264"/>
            <a:ext cx="2736304" cy="9361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800" b="1" dirty="0" smtClean="0"/>
              <a:t>Слова –признаки</a:t>
            </a:r>
            <a:endParaRPr lang="ru-RU" sz="2800" b="1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512146" y="1060198"/>
            <a:ext cx="2264893" cy="11993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Font typeface="Georgia" pitchFamily="18" charset="0"/>
              <a:buNone/>
            </a:pPr>
            <a:r>
              <a:rPr lang="ru-RU" sz="2400" dirty="0" smtClean="0"/>
              <a:t>Какой?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400" dirty="0" smtClean="0"/>
              <a:t>Какая</a:t>
            </a:r>
          </a:p>
          <a:p>
            <a:pPr marL="45720" indent="0" algn="ctr">
              <a:buFont typeface="Georgia" pitchFamily="18" charset="0"/>
              <a:buNone/>
            </a:pPr>
            <a:r>
              <a:rPr lang="ru-RU" sz="2400" dirty="0" smtClean="0"/>
              <a:t>Какие?</a:t>
            </a:r>
            <a:endParaRPr lang="ru-RU" sz="24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827584" y="6309320"/>
            <a:ext cx="16441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635896" y="6309320"/>
            <a:ext cx="16441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635895" y="6461720"/>
            <a:ext cx="16441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51" b="37160"/>
          <a:stretch/>
        </p:blipFill>
        <p:spPr>
          <a:xfrm>
            <a:off x="6587871" y="6217505"/>
            <a:ext cx="2113441" cy="28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7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60648"/>
            <a:ext cx="4680520" cy="64807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/>
              <a:t>Стоит холодная з…</a:t>
            </a:r>
            <a:r>
              <a:rPr lang="ru-RU" sz="3200" dirty="0" err="1" smtClean="0"/>
              <a:t>ма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851920" y="33265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3635896" y="836712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504" y="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 делает?</a:t>
            </a:r>
            <a:endParaRPr lang="ru-RU" i="1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67544" y="786733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67544" y="989112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86733"/>
            <a:ext cx="1631751" cy="21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804065" y="0"/>
            <a:ext cx="15913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Какая?</a:t>
            </a:r>
            <a:endParaRPr lang="ru-RU" i="1" dirty="0"/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141944" y="2420888"/>
            <a:ext cx="7151031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3200" dirty="0" smtClean="0"/>
              <a:t>По н…</a:t>
            </a:r>
            <a:r>
              <a:rPr lang="ru-RU" sz="3200" dirty="0" err="1" smtClean="0"/>
              <a:t>чам</a:t>
            </a:r>
            <a:r>
              <a:rPr lang="ru-RU" sz="3200" dirty="0" smtClean="0"/>
              <a:t> </a:t>
            </a:r>
            <a:r>
              <a:rPr lang="ru-RU" sz="3200" dirty="0" err="1" smtClean="0"/>
              <a:t>трещ</a:t>
            </a:r>
            <a:r>
              <a:rPr lang="ru-RU" sz="3200" dirty="0" smtClean="0"/>
              <a:t>..т лютые морозы. 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342772" y="146603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962306" y="11583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682658" y="2028220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83732" y="1268787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 делает?</a:t>
            </a:r>
            <a:endParaRPr lang="ru-RU" i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656834" y="2028220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668662" y="2132866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06283" y="1162096"/>
            <a:ext cx="10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Какой?</a:t>
            </a:r>
            <a:endParaRPr lang="ru-RU" i="1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249" y="1919559"/>
            <a:ext cx="1631751" cy="21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Объект 2"/>
          <p:cNvSpPr txBox="1">
            <a:spLocks/>
          </p:cNvSpPr>
          <p:nvPr/>
        </p:nvSpPr>
        <p:spPr>
          <a:xfrm>
            <a:off x="141944" y="1453453"/>
            <a:ext cx="7363029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3200" dirty="0" smtClean="0"/>
              <a:t>Всюду лежит глубокий сне...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1135134" y="2420888"/>
            <a:ext cx="248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101896" y="2447600"/>
            <a:ext cx="456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5474746" y="222565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5084440" y="2996952"/>
            <a:ext cx="14317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015716" y="223622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 делают?</a:t>
            </a:r>
            <a:endParaRPr lang="ru-RU" i="1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2354155" y="2948094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16694" y="4293096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888250" y="2215078"/>
            <a:ext cx="10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Какие?</a:t>
            </a:r>
            <a:endParaRPr lang="ru-RU" i="1" dirty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947" y="2883173"/>
            <a:ext cx="1631751" cy="21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Объект 2"/>
          <p:cNvSpPr txBox="1">
            <a:spLocks/>
          </p:cNvSpPr>
          <p:nvPr/>
        </p:nvSpPr>
        <p:spPr>
          <a:xfrm>
            <a:off x="281786" y="3573016"/>
            <a:ext cx="6810494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Georgia" pitchFamily="18" charset="0"/>
              <a:buNone/>
            </a:pPr>
            <a:r>
              <a:rPr lang="ru-RU" sz="3200" dirty="0" smtClean="0"/>
              <a:t>Крепкий </a:t>
            </a:r>
            <a:r>
              <a:rPr lang="ru-RU" sz="3200" dirty="0" err="1" smtClean="0"/>
              <a:t>лё</a:t>
            </a:r>
            <a:r>
              <a:rPr lang="ru-RU" sz="3200" dirty="0" smtClean="0"/>
              <a:t>..  </a:t>
            </a:r>
            <a:r>
              <a:rPr lang="ru-RU" sz="3200" dirty="0"/>
              <a:t>с</a:t>
            </a:r>
            <a:r>
              <a:rPr lang="ru-RU" sz="3200" dirty="0" smtClean="0"/>
              <a:t>ковал реку.</a:t>
            </a:r>
            <a:endParaRPr lang="ru-RU" sz="3200" dirty="0"/>
          </a:p>
        </p:txBody>
      </p:sp>
      <p:sp>
        <p:nvSpPr>
          <p:cNvPr id="35" name="TextBox 34"/>
          <p:cNvSpPr txBox="1"/>
          <p:nvPr/>
        </p:nvSpPr>
        <p:spPr>
          <a:xfrm>
            <a:off x="2579563" y="3573016"/>
            <a:ext cx="482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2195736" y="338835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Что?</a:t>
            </a:r>
            <a:endParaRPr lang="ru-RU" i="1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2126601" y="4149080"/>
            <a:ext cx="7158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880138" y="340310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Что сделал?</a:t>
            </a:r>
            <a:endParaRPr lang="ru-RU" i="1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3210511" y="4146156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82034" y="3346689"/>
            <a:ext cx="1051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Какой?</a:t>
            </a:r>
            <a:endParaRPr lang="ru-RU" i="1" dirty="0"/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00" y="4075775"/>
            <a:ext cx="1631751" cy="217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4" name="Прямая соединительная линия 43"/>
          <p:cNvCxnSpPr/>
          <p:nvPr/>
        </p:nvCxnSpPr>
        <p:spPr>
          <a:xfrm>
            <a:off x="2339752" y="3139133"/>
            <a:ext cx="115212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44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9" grpId="0"/>
      <p:bldP spid="13" grpId="0"/>
      <p:bldP spid="14" grpId="0"/>
      <p:bldP spid="12" grpId="0"/>
      <p:bldP spid="16" grpId="0"/>
      <p:bldP spid="18" grpId="0"/>
      <p:bldP spid="21" grpId="0"/>
      <p:bldP spid="23" grpId="0"/>
      <p:bldP spid="15" grpId="0"/>
      <p:bldP spid="24" grpId="0"/>
      <p:bldP spid="26" grpId="0"/>
      <p:bldP spid="29" grpId="0"/>
      <p:bldP spid="32" grpId="0"/>
      <p:bldP spid="34" grpId="0"/>
      <p:bldP spid="35" grpId="0"/>
      <p:bldP spid="37" grpId="0"/>
      <p:bldP spid="40" grpId="0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131840" y="4161714"/>
            <a:ext cx="5256584" cy="18106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меня что то сегодня не все удавалось.</a:t>
            </a:r>
            <a:endParaRPr lang="ru-RU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2819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1194339" cy="153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2492152" y="341040"/>
            <a:ext cx="554461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smtClean="0"/>
              <a:t>Сегодня я всё выполнил правильно, без ошибок, был активен.</a:t>
            </a:r>
            <a:endParaRPr lang="ru-RU" sz="3200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2189095" cy="1751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2"/>
          <p:cNvSpPr txBox="1">
            <a:spLocks/>
          </p:cNvSpPr>
          <p:nvPr/>
        </p:nvSpPr>
        <p:spPr>
          <a:xfrm>
            <a:off x="2924200" y="2357264"/>
            <a:ext cx="5112568" cy="1481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smtClean="0"/>
              <a:t>Я немного ошибался, но тоже был активен.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30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161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Сегодня ясный день. По небу плывут светлые облака. Дует лёгкий ветер. На земле лежит мягкий снег.  Такая погода поднимает настроение.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.</dc:creator>
  <cp:lastModifiedBy>.</cp:lastModifiedBy>
  <cp:revision>14</cp:revision>
  <dcterms:created xsi:type="dcterms:W3CDTF">2019-01-22T13:05:36Z</dcterms:created>
  <dcterms:modified xsi:type="dcterms:W3CDTF">2019-01-22T22:04:39Z</dcterms:modified>
</cp:coreProperties>
</file>