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57" r:id="rId3"/>
    <p:sldId id="258" r:id="rId4"/>
    <p:sldId id="283" r:id="rId5"/>
    <p:sldId id="284" r:id="rId6"/>
    <p:sldId id="261" r:id="rId7"/>
    <p:sldId id="269" r:id="rId8"/>
    <p:sldId id="262" r:id="rId9"/>
    <p:sldId id="270" r:id="rId10"/>
    <p:sldId id="263" r:id="rId11"/>
    <p:sldId id="271" r:id="rId12"/>
    <p:sldId id="264" r:id="rId13"/>
    <p:sldId id="265" r:id="rId14"/>
    <p:sldId id="267" r:id="rId15"/>
    <p:sldId id="268" r:id="rId16"/>
    <p:sldId id="273" r:id="rId17"/>
    <p:sldId id="274" r:id="rId18"/>
    <p:sldId id="275" r:id="rId19"/>
    <p:sldId id="276" r:id="rId20"/>
    <p:sldId id="285" r:id="rId21"/>
    <p:sldId id="286" r:id="rId22"/>
    <p:sldId id="288" r:id="rId23"/>
    <p:sldId id="287" r:id="rId24"/>
    <p:sldId id="277" r:id="rId25"/>
    <p:sldId id="278" r:id="rId26"/>
    <p:sldId id="289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692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5BF40-796B-4ED7-809F-58FC4D8E697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CED79-289F-4E20-8A4B-2A0E7235D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889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5BF40-796B-4ED7-809F-58FC4D8E697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CED79-289F-4E20-8A4B-2A0E7235D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289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5BF40-796B-4ED7-809F-58FC4D8E697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CED79-289F-4E20-8A4B-2A0E7235D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60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5BF40-796B-4ED7-809F-58FC4D8E697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CED79-289F-4E20-8A4B-2A0E7235D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982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5BF40-796B-4ED7-809F-58FC4D8E697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CED79-289F-4E20-8A4B-2A0E7235D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760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5BF40-796B-4ED7-809F-58FC4D8E697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CED79-289F-4E20-8A4B-2A0E7235D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883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5BF40-796B-4ED7-809F-58FC4D8E697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CED79-289F-4E20-8A4B-2A0E7235D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966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5BF40-796B-4ED7-809F-58FC4D8E697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CED79-289F-4E20-8A4B-2A0E7235D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8883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5BF40-796B-4ED7-809F-58FC4D8E697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CED79-289F-4E20-8A4B-2A0E7235D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365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5BF40-796B-4ED7-809F-58FC4D8E697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CED79-289F-4E20-8A4B-2A0E7235D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440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5BF40-796B-4ED7-809F-58FC4D8E697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CED79-289F-4E20-8A4B-2A0E7235D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253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5BF40-796B-4ED7-809F-58FC4D8E697D}" type="datetimeFigureOut">
              <a:rPr lang="ru-RU" smtClean="0"/>
              <a:t>26.02.2019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CED79-289F-4E20-8A4B-2A0E7235DB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240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5715" r="27755" b="30613"/>
          <a:stretch/>
        </p:blipFill>
        <p:spPr>
          <a:xfrm>
            <a:off x="0" y="0"/>
            <a:ext cx="9242388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2081" y="2059321"/>
            <a:ext cx="3421550" cy="342155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1213334" y="237193"/>
            <a:ext cx="657904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Интеллектуальная игра</a:t>
            </a:r>
          </a:p>
          <a:p>
            <a:pPr algn="ctr"/>
            <a:r>
              <a:rPr lang="ru-RU" sz="5400" b="0" cap="none" spc="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«Серебряная сова»</a:t>
            </a:r>
            <a:endParaRPr lang="ru-RU" sz="5400" b="0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5715" r="27755" b="30613"/>
          <a:stretch/>
        </p:blipFill>
        <p:spPr>
          <a:xfrm>
            <a:off x="0" y="0"/>
            <a:ext cx="924238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442" y="329957"/>
            <a:ext cx="78867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Arial Black" panose="020B0A04020102020204" pitchFamily="34" charset="0"/>
              </a:rPr>
              <a:t>Отметь синонимы к слову </a:t>
            </a:r>
            <a: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душистый</a:t>
            </a:r>
            <a:endParaRPr lang="ru-RU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3915" y="1567597"/>
            <a:ext cx="5842487" cy="4688496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Душный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Неприятный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Вонючий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Ароматный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Благоухающий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Вкусный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/>
              <a:t>Душевный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984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715" r="27755" b="30613"/>
          <a:stretch/>
        </p:blipFill>
        <p:spPr>
          <a:xfrm>
            <a:off x="0" y="0"/>
            <a:ext cx="924238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Отметь синонимы к слову </a:t>
            </a:r>
            <a:r>
              <a:rPr lang="ru-RU" b="1" dirty="0" smtClean="0">
                <a:solidFill>
                  <a:srgbClr val="C00000"/>
                </a:solidFill>
              </a:rPr>
              <a:t>душистый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039815"/>
            <a:ext cx="5402872" cy="4304201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Душный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Неприятный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Вонючий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Ароматный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Благоухающий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Вкусный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Душевный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043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715" r="27755" b="30613"/>
          <a:stretch/>
        </p:blipFill>
        <p:spPr>
          <a:xfrm>
            <a:off x="0" y="0"/>
            <a:ext cx="924238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Фразеологизм в значении «беспокоиться»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Водить за нос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Морочить голову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Переливать из пустого в порожнее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Сидеть как на иголках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Заваривать кашу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Не покладая рук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8693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715" r="27755" b="30613"/>
          <a:stretch/>
        </p:blipFill>
        <p:spPr>
          <a:xfrm>
            <a:off x="0" y="0"/>
            <a:ext cx="924238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3024553"/>
            <a:ext cx="7886700" cy="2405063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dirty="0"/>
              <a:t>Сидеть как на иголках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372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715" r="27755" b="30613"/>
          <a:stretch/>
        </p:blipFill>
        <p:spPr>
          <a:xfrm>
            <a:off x="0" y="0"/>
            <a:ext cx="924238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С  К я в школе на стене, горы, реки есть на мне.</a:t>
            </a:r>
          </a:p>
          <a:p>
            <a:pPr marL="0" indent="0">
              <a:buNone/>
            </a:pPr>
            <a:r>
              <a:rPr lang="ru-RU" sz="4800" dirty="0" smtClean="0"/>
              <a:t>С П – от вас не утаю- тоже в классе я стою.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57764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715" r="27755" b="30613"/>
          <a:stretch/>
        </p:blipFill>
        <p:spPr>
          <a:xfrm>
            <a:off x="0" y="0"/>
            <a:ext cx="924238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dirty="0" smtClean="0"/>
              <a:t>КАРТА</a:t>
            </a:r>
            <a:br>
              <a:rPr lang="ru-RU" sz="7200" dirty="0" smtClean="0"/>
            </a:br>
            <a:r>
              <a:rPr lang="ru-RU" sz="7200" dirty="0" smtClean="0"/>
              <a:t>ПАРТА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84988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715" r="27755" b="30613"/>
          <a:stretch/>
        </p:blipFill>
        <p:spPr>
          <a:xfrm>
            <a:off x="0" y="0"/>
            <a:ext cx="924238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57495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Составь из данных слогов три </a:t>
            </a:r>
            <a:r>
              <a:rPr lang="ru-RU" dirty="0" smtClean="0"/>
              <a:t>слова</a:t>
            </a:r>
            <a:r>
              <a:rPr lang="ru-RU" dirty="0"/>
              <a:t>. Запиши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sz="5400" dirty="0" smtClean="0"/>
          </a:p>
          <a:p>
            <a:pPr marL="0" indent="0" algn="ctr">
              <a:buNone/>
            </a:pPr>
            <a:r>
              <a:rPr lang="ru-RU" sz="5400" dirty="0" err="1" smtClean="0"/>
              <a:t>Кра</a:t>
            </a:r>
            <a:r>
              <a:rPr lang="ru-RU" sz="5400" dirty="0" smtClean="0"/>
              <a:t>, </a:t>
            </a:r>
            <a:r>
              <a:rPr lang="ru-RU" sz="5400" dirty="0" err="1" smtClean="0"/>
              <a:t>бе</a:t>
            </a:r>
            <a:r>
              <a:rPr lang="ru-RU" sz="5400" dirty="0" smtClean="0"/>
              <a:t>, метр, </a:t>
            </a:r>
            <a:r>
              <a:rPr lang="ru-RU" sz="5400" dirty="0" err="1" smtClean="0"/>
              <a:t>ло</a:t>
            </a:r>
            <a:r>
              <a:rPr lang="ru-RU" sz="5400" dirty="0" smtClean="0"/>
              <a:t>, со, </a:t>
            </a:r>
            <a:r>
              <a:rPr lang="ru-RU" sz="5400" dirty="0" err="1" smtClean="0"/>
              <a:t>ге</a:t>
            </a:r>
            <a:r>
              <a:rPr lang="ru-RU" sz="5400" dirty="0" smtClean="0"/>
              <a:t>, </a:t>
            </a:r>
            <a:r>
              <a:rPr lang="ru-RU" sz="5400" dirty="0" err="1" smtClean="0"/>
              <a:t>ки</a:t>
            </a:r>
            <a:r>
              <a:rPr lang="ru-RU" sz="5400" dirty="0" smtClean="0"/>
              <a:t>, та, мот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76049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715" r="27755" b="30613"/>
          <a:stretch/>
        </p:blipFill>
        <p:spPr>
          <a:xfrm>
            <a:off x="0" y="0"/>
            <a:ext cx="924238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Бегемот</a:t>
            </a:r>
          </a:p>
          <a:p>
            <a:pPr marL="0" indent="0" algn="ctr">
              <a:buNone/>
            </a:pPr>
            <a:r>
              <a:rPr lang="ru-RU" sz="5400" dirty="0" smtClean="0"/>
              <a:t>Красота</a:t>
            </a:r>
          </a:p>
          <a:p>
            <a:pPr marL="0" indent="0" algn="ctr">
              <a:buNone/>
            </a:pPr>
            <a:r>
              <a:rPr lang="ru-RU" sz="5400" dirty="0"/>
              <a:t>К</a:t>
            </a:r>
            <a:r>
              <a:rPr lang="ru-RU" sz="5400" dirty="0" smtClean="0"/>
              <a:t>илометр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41414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715" r="27755" b="30613"/>
          <a:stretch/>
        </p:blipFill>
        <p:spPr>
          <a:xfrm>
            <a:off x="0" y="0"/>
            <a:ext cx="924238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/>
              <a:t>КАСАМ</a:t>
            </a:r>
          </a:p>
          <a:p>
            <a:pPr marL="0" indent="0" algn="ctr">
              <a:buNone/>
            </a:pPr>
            <a:r>
              <a:rPr lang="ru-RU" sz="6000" dirty="0" smtClean="0"/>
              <a:t>КАПАШ</a:t>
            </a:r>
          </a:p>
          <a:p>
            <a:pPr marL="0" indent="0" algn="ctr">
              <a:buNone/>
            </a:pPr>
            <a:r>
              <a:rPr lang="ru-RU" sz="6000" dirty="0" smtClean="0"/>
              <a:t>КАРВУ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92183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715" r="27755" b="30613"/>
          <a:stretch/>
        </p:blipFill>
        <p:spPr>
          <a:xfrm>
            <a:off x="0" y="0"/>
            <a:ext cx="924238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/>
              <a:t>МАСКА </a:t>
            </a:r>
          </a:p>
          <a:p>
            <a:pPr marL="0" indent="0" algn="ctr">
              <a:buNone/>
            </a:pPr>
            <a:r>
              <a:rPr lang="ru-RU" sz="6000" dirty="0" smtClean="0"/>
              <a:t>ШАПКА</a:t>
            </a:r>
          </a:p>
          <a:p>
            <a:pPr marL="0" indent="0" algn="ctr">
              <a:buNone/>
            </a:pPr>
            <a:r>
              <a:rPr lang="ru-RU" sz="6000" dirty="0" smtClean="0"/>
              <a:t>РУКАВ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2457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5715" r="27755" b="30613"/>
          <a:stretch/>
        </p:blipFill>
        <p:spPr>
          <a:xfrm>
            <a:off x="0" y="0"/>
            <a:ext cx="924238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Соедини части устойчивых выражений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0681" y="1825625"/>
            <a:ext cx="3345473" cy="44784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Ясный </a:t>
            </a:r>
          </a:p>
          <a:p>
            <a:pPr marL="0" indent="0">
              <a:buNone/>
            </a:pPr>
            <a:r>
              <a:rPr lang="ru-RU" sz="4800" dirty="0" smtClean="0"/>
              <a:t>Мрачный</a:t>
            </a:r>
          </a:p>
          <a:p>
            <a:pPr marL="0" indent="0">
              <a:buNone/>
            </a:pPr>
            <a:r>
              <a:rPr lang="ru-RU" sz="4800" dirty="0" smtClean="0"/>
              <a:t>Трусливый</a:t>
            </a:r>
          </a:p>
          <a:p>
            <a:pPr marL="0" indent="0">
              <a:buNone/>
            </a:pPr>
            <a:r>
              <a:rPr lang="ru-RU" sz="4800" dirty="0" smtClean="0"/>
              <a:t>Слепой</a:t>
            </a:r>
          </a:p>
          <a:p>
            <a:pPr marL="0" indent="0">
              <a:buNone/>
            </a:pPr>
            <a:r>
              <a:rPr lang="ru-RU" sz="4800" dirty="0" smtClean="0"/>
              <a:t>Хитрый</a:t>
            </a:r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625611" y="1825625"/>
            <a:ext cx="2782765" cy="4478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800" dirty="0" smtClean="0"/>
              <a:t>Туча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4800" dirty="0" smtClean="0"/>
              <a:t>Лиса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4800" dirty="0" smtClean="0"/>
              <a:t>Крот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4800" dirty="0" smtClean="0"/>
              <a:t>Заяц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4800" dirty="0" smtClean="0"/>
              <a:t>День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sz="48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08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715" r="27755" b="30613"/>
          <a:stretch/>
        </p:blipFill>
        <p:spPr>
          <a:xfrm>
            <a:off x="0" y="0"/>
            <a:ext cx="924238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Какое из этих слов не относится к человеку?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/>
              <a:t>гонец;</a:t>
            </a:r>
            <a:br>
              <a:rPr lang="ru-RU" sz="4800" dirty="0" smtClean="0"/>
            </a:br>
            <a:r>
              <a:rPr lang="ru-RU" sz="4800" dirty="0" smtClean="0"/>
              <a:t>гонитель;</a:t>
            </a:r>
            <a:br>
              <a:rPr lang="ru-RU" sz="4800" dirty="0" smtClean="0"/>
            </a:br>
            <a:r>
              <a:rPr lang="ru-RU" sz="4800" dirty="0" smtClean="0"/>
              <a:t> гонщик;</a:t>
            </a:r>
            <a:br>
              <a:rPr lang="ru-RU" sz="4800" dirty="0" smtClean="0"/>
            </a:br>
            <a:r>
              <a:rPr lang="ru-RU" sz="4800" dirty="0" smtClean="0"/>
              <a:t> гончая;</a:t>
            </a:r>
            <a:br>
              <a:rPr lang="ru-RU" sz="4800" dirty="0" smtClean="0"/>
            </a:br>
            <a:r>
              <a:rPr lang="ru-RU" sz="4800" dirty="0" smtClean="0"/>
              <a:t> изгнанница.</a:t>
            </a:r>
          </a:p>
          <a:p>
            <a:pPr marL="0" indent="0" algn="ctr">
              <a:buNone/>
            </a:pP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16080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715" r="27755" b="30613"/>
          <a:stretch/>
        </p:blipFill>
        <p:spPr>
          <a:xfrm>
            <a:off x="0" y="0"/>
            <a:ext cx="924238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1015" y="1235501"/>
            <a:ext cx="7486650" cy="43693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 </a:t>
            </a:r>
            <a:r>
              <a:rPr lang="ru-RU" sz="8000" dirty="0" smtClean="0"/>
              <a:t>гончая</a:t>
            </a:r>
            <a:r>
              <a:rPr lang="ru-RU" sz="4800" dirty="0" smtClean="0"/>
              <a:t> </a:t>
            </a:r>
          </a:p>
          <a:p>
            <a:pPr marL="0" indent="0">
              <a:buNone/>
            </a:pPr>
            <a:endParaRPr lang="ru-RU" sz="4800" dirty="0" smtClean="0"/>
          </a:p>
          <a:p>
            <a:pPr marL="0" indent="0">
              <a:buNone/>
            </a:pPr>
            <a:r>
              <a:rPr lang="ru-RU" sz="4800" dirty="0" smtClean="0"/>
              <a:t>Гончая собака </a:t>
            </a:r>
            <a:endParaRPr lang="ru-RU" sz="6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132" y="263768"/>
            <a:ext cx="4211516" cy="5239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29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715" r="27755" b="30613"/>
          <a:stretch/>
        </p:blipFill>
        <p:spPr>
          <a:xfrm>
            <a:off x="0" y="0"/>
            <a:ext cx="924238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1015" y="439615"/>
            <a:ext cx="8721970" cy="51652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600" dirty="0" smtClean="0"/>
              <a:t> </a:t>
            </a:r>
            <a:r>
              <a:rPr lang="ru-RU" sz="4800" dirty="0"/>
              <a:t>Одним словом объясните значения заимствованных </a:t>
            </a:r>
            <a:r>
              <a:rPr lang="ru-RU" sz="4800" dirty="0" smtClean="0"/>
              <a:t>слов</a:t>
            </a:r>
          </a:p>
          <a:p>
            <a:pPr marL="0" indent="0" algn="ctr">
              <a:buNone/>
            </a:pPr>
            <a:r>
              <a:rPr lang="ru-RU" sz="4800" dirty="0" smtClean="0"/>
              <a:t> </a:t>
            </a:r>
            <a:endParaRPr lang="ru-RU" sz="4800" dirty="0"/>
          </a:p>
          <a:p>
            <a:pPr marL="0" indent="0" algn="ctr">
              <a:buNone/>
            </a:pPr>
            <a:r>
              <a:rPr lang="ru-RU" sz="7200" b="1" dirty="0" smtClean="0">
                <a:solidFill>
                  <a:srgbClr val="002060"/>
                </a:solidFill>
              </a:rPr>
              <a:t>Антракт</a:t>
            </a:r>
            <a:r>
              <a:rPr lang="ru-RU" sz="7200" b="1" dirty="0">
                <a:solidFill>
                  <a:srgbClr val="002060"/>
                </a:solidFill>
              </a:rPr>
              <a:t>, </a:t>
            </a:r>
            <a:r>
              <a:rPr lang="ru-RU" sz="7200" b="1" dirty="0" smtClean="0">
                <a:solidFill>
                  <a:srgbClr val="002060"/>
                </a:solidFill>
              </a:rPr>
              <a:t>дегустация</a:t>
            </a:r>
            <a:r>
              <a:rPr lang="ru-RU" sz="7200" b="1" dirty="0">
                <a:solidFill>
                  <a:srgbClr val="002060"/>
                </a:solidFill>
              </a:rPr>
              <a:t>, лозунг, финал. 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13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715" r="27755" b="30613"/>
          <a:stretch/>
        </p:blipFill>
        <p:spPr>
          <a:xfrm>
            <a:off x="0" y="0"/>
            <a:ext cx="924238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0777" y="1124622"/>
            <a:ext cx="7486650" cy="36144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/>
              <a:t> </a:t>
            </a:r>
            <a:r>
              <a:rPr lang="ru-RU" sz="6000" dirty="0"/>
              <a:t>Антракт – перерыв, дегустация – проба, лозунг - призыв, финал – конец</a:t>
            </a:r>
            <a:endParaRPr lang="ru-RU" sz="13800" dirty="0"/>
          </a:p>
        </p:txBody>
      </p:sp>
    </p:spTree>
    <p:extLst>
      <p:ext uri="{BB962C8B-B14F-4D97-AF65-F5344CB8AC3E}">
        <p14:creationId xmlns:p14="http://schemas.microsoft.com/office/powerpoint/2010/main" val="361774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715" r="27755" b="30613"/>
          <a:stretch/>
        </p:blipFill>
        <p:spPr>
          <a:xfrm>
            <a:off x="0" y="0"/>
            <a:ext cx="924238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каком предложении вместо слова дождевой нужно употребить дождливый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365131"/>
            <a:ext cx="7886700" cy="381183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На листве блестели дождевые капли.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День обещал быть дождевым и ветреным.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Из сада хлынул чистый дождевой воздух.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268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715" r="27755" b="30613"/>
          <a:stretch/>
        </p:blipFill>
        <p:spPr>
          <a:xfrm>
            <a:off x="0" y="0"/>
            <a:ext cx="924238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каком предложении вместо слова дождевой нужно употребить дождливый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365131"/>
            <a:ext cx="7886700" cy="381183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На листве блестели дождевые капли.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День обещал быть </a:t>
            </a:r>
            <a:r>
              <a:rPr lang="ru-RU" sz="3600" b="1" dirty="0" smtClean="0">
                <a:solidFill>
                  <a:srgbClr val="FF0000"/>
                </a:solidFill>
              </a:rPr>
              <a:t>дождливым</a:t>
            </a:r>
            <a:r>
              <a:rPr lang="ru-RU" sz="3600" dirty="0" smtClean="0"/>
              <a:t> и ветреным.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Из сада хлынул чистый дождевой воздух.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358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5715" r="27755" b="30613"/>
          <a:stretch/>
        </p:blipFill>
        <p:spPr>
          <a:xfrm>
            <a:off x="0" y="0"/>
            <a:ext cx="9242388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1850" y="1037527"/>
            <a:ext cx="3138688" cy="313868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1785260" y="4158561"/>
            <a:ext cx="539763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0" cap="none" spc="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Интеллектуальная игра</a:t>
            </a:r>
          </a:p>
          <a:p>
            <a:pPr algn="ctr"/>
            <a:r>
              <a:rPr lang="ru-RU" sz="4400" b="0" cap="none" spc="0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«Серебряная сова»</a:t>
            </a:r>
            <a:endParaRPr lang="ru-RU" sz="4400" b="0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98076" y="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6000" b="1" dirty="0" smtClean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</a:rPr>
              <a:t>Поздравляем!</a:t>
            </a:r>
            <a:endParaRPr lang="ru-RU" sz="6000" b="1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54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715" r="27755" b="30613"/>
          <a:stretch/>
        </p:blipFill>
        <p:spPr>
          <a:xfrm>
            <a:off x="0" y="0"/>
            <a:ext cx="9242388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2273" y="1289295"/>
            <a:ext cx="78867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/>
              <a:t>Ясный как день</a:t>
            </a:r>
          </a:p>
          <a:p>
            <a:pPr marL="0" indent="0" algn="ctr">
              <a:buNone/>
            </a:pPr>
            <a:r>
              <a:rPr lang="ru-RU" sz="4800" dirty="0" smtClean="0"/>
              <a:t>Мрачный как туча</a:t>
            </a:r>
          </a:p>
          <a:p>
            <a:pPr marL="0" indent="0" algn="ctr">
              <a:buNone/>
            </a:pPr>
            <a:r>
              <a:rPr lang="ru-RU" sz="4800" dirty="0" smtClean="0"/>
              <a:t>Трусливый как заяц</a:t>
            </a:r>
          </a:p>
          <a:p>
            <a:pPr marL="0" indent="0" algn="ctr">
              <a:buNone/>
            </a:pPr>
            <a:r>
              <a:rPr lang="ru-RU" sz="4800" dirty="0" smtClean="0"/>
              <a:t>Слепой как крот</a:t>
            </a:r>
          </a:p>
          <a:p>
            <a:pPr marL="0" indent="0" algn="ctr">
              <a:buNone/>
            </a:pPr>
            <a:r>
              <a:rPr lang="ru-RU" sz="4800" dirty="0" smtClean="0"/>
              <a:t>Хитрый как лиса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59384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715" r="27755" b="30613"/>
          <a:stretch/>
        </p:blipFill>
        <p:spPr>
          <a:xfrm>
            <a:off x="0" y="0"/>
            <a:ext cx="9242388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4784" y="158262"/>
            <a:ext cx="8554915" cy="54823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Васе полтора года. Каким прилагательным можно заполнить пропуск по фразе Вася - ... малыш?</a:t>
            </a:r>
          </a:p>
          <a:p>
            <a:pPr marL="0" indent="0" algn="ctr">
              <a:buNone/>
            </a:pPr>
            <a:r>
              <a:rPr lang="ru-RU" sz="4000" dirty="0"/>
              <a:t>Варианты ответов:</a:t>
            </a:r>
          </a:p>
          <a:p>
            <a:pPr marL="0" indent="0" algn="ctr">
              <a:buNone/>
            </a:pPr>
            <a:r>
              <a:rPr lang="ru-RU" sz="4000" dirty="0"/>
              <a:t>А) полуторагодичный;</a:t>
            </a:r>
            <a:br>
              <a:rPr lang="ru-RU" sz="4000" dirty="0"/>
            </a:br>
            <a:r>
              <a:rPr lang="ru-RU" sz="4000" dirty="0"/>
              <a:t>Б) полуторагодовалый;</a:t>
            </a:r>
            <a:br>
              <a:rPr lang="ru-RU" sz="4000" dirty="0"/>
            </a:br>
            <a:r>
              <a:rPr lang="ru-RU" sz="4000" dirty="0"/>
              <a:t>В) полуторагодовой;</a:t>
            </a:r>
            <a:br>
              <a:rPr lang="ru-RU" sz="4000" dirty="0"/>
            </a:br>
            <a:r>
              <a:rPr lang="ru-RU" sz="4000" dirty="0"/>
              <a:t>Г) </a:t>
            </a:r>
            <a:r>
              <a:rPr lang="ru-RU" sz="4000" dirty="0" err="1"/>
              <a:t>полуторагодный</a:t>
            </a:r>
            <a:r>
              <a:rPr lang="ru-RU" sz="4000" dirty="0"/>
              <a:t>;</a:t>
            </a:r>
            <a:br>
              <a:rPr lang="ru-RU" sz="4000" dirty="0"/>
            </a:br>
            <a:r>
              <a:rPr lang="ru-RU" sz="4000" dirty="0"/>
              <a:t>Д) полуторалетний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99410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715" r="27755" b="30613"/>
          <a:stretch/>
        </p:blipFill>
        <p:spPr>
          <a:xfrm>
            <a:off x="0" y="0"/>
            <a:ext cx="9242388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4784" y="158262"/>
            <a:ext cx="8554915" cy="548237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dirty="0" smtClean="0"/>
          </a:p>
          <a:p>
            <a:pPr marL="0" indent="0" algn="ctr">
              <a:buNone/>
            </a:pPr>
            <a:endParaRPr lang="ru-RU" sz="3600" dirty="0"/>
          </a:p>
          <a:p>
            <a:pPr marL="0" indent="0" algn="ctr">
              <a:buNone/>
            </a:pPr>
            <a:endParaRPr lang="ru-RU" sz="2000" dirty="0" smtClean="0"/>
          </a:p>
          <a:p>
            <a:pPr marL="0" indent="0" algn="ctr">
              <a:buNone/>
            </a:pPr>
            <a:r>
              <a:rPr lang="ru-RU" sz="5400" dirty="0" smtClean="0"/>
              <a:t>Вася – </a:t>
            </a:r>
          </a:p>
          <a:p>
            <a:pPr marL="0" indent="0" algn="ctr"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(</a:t>
            </a:r>
            <a:r>
              <a:rPr lang="ru-RU" sz="5400" dirty="0">
                <a:solidFill>
                  <a:srgbClr val="FF0000"/>
                </a:solidFill>
              </a:rPr>
              <a:t>Б) </a:t>
            </a:r>
            <a:r>
              <a:rPr lang="ru-RU" sz="5400" dirty="0" smtClean="0">
                <a:solidFill>
                  <a:srgbClr val="FF0000"/>
                </a:solidFill>
              </a:rPr>
              <a:t>полуторагодовалый </a:t>
            </a:r>
            <a:r>
              <a:rPr lang="ru-RU" sz="5400" dirty="0" smtClean="0"/>
              <a:t>малыш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413920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5715" r="27755" b="30613"/>
          <a:stretch/>
        </p:blipFill>
        <p:spPr>
          <a:xfrm>
            <a:off x="0" y="0"/>
            <a:ext cx="924238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Измени форму слова так, чтобы в каждом из них было два слога. Запиши получившиеся слова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Дом</a:t>
            </a:r>
          </a:p>
          <a:p>
            <a:pPr marL="0" indent="0" algn="ctr">
              <a:buNone/>
            </a:pPr>
            <a:r>
              <a:rPr lang="ru-RU" sz="4000" dirty="0" smtClean="0"/>
              <a:t>Куст</a:t>
            </a:r>
          </a:p>
          <a:p>
            <a:pPr marL="0" indent="0" algn="ctr">
              <a:buNone/>
            </a:pPr>
            <a:r>
              <a:rPr lang="ru-RU" sz="4000" dirty="0" smtClean="0"/>
              <a:t>Дождь</a:t>
            </a:r>
          </a:p>
          <a:p>
            <a:pPr marL="0" indent="0" algn="ctr">
              <a:buNone/>
            </a:pPr>
            <a:r>
              <a:rPr lang="ru-RU" sz="4000" dirty="0" smtClean="0"/>
              <a:t>Мир</a:t>
            </a:r>
          </a:p>
          <a:p>
            <a:pPr marL="0" indent="0" algn="ctr">
              <a:buNone/>
            </a:pPr>
            <a:r>
              <a:rPr lang="ru-RU" sz="4000" dirty="0" smtClean="0"/>
              <a:t>Чай</a:t>
            </a:r>
          </a:p>
          <a:p>
            <a:pPr marL="0" indent="0" algn="ctr">
              <a:buNone/>
            </a:pPr>
            <a:r>
              <a:rPr lang="ru-RU" sz="4000" dirty="0" smtClean="0"/>
              <a:t>Слон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670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5715" r="27755" b="30613"/>
          <a:stretch/>
        </p:blipFill>
        <p:spPr>
          <a:xfrm>
            <a:off x="0" y="0"/>
            <a:ext cx="9242388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6912" y="788133"/>
            <a:ext cx="78867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Дома</a:t>
            </a:r>
          </a:p>
          <a:p>
            <a:pPr marL="0" indent="0" algn="ctr">
              <a:buNone/>
            </a:pPr>
            <a:r>
              <a:rPr lang="ru-RU" sz="4000" dirty="0" smtClean="0"/>
              <a:t>Кусты</a:t>
            </a:r>
          </a:p>
          <a:p>
            <a:pPr marL="0" indent="0" algn="ctr">
              <a:buNone/>
            </a:pPr>
            <a:r>
              <a:rPr lang="ru-RU" sz="4000" dirty="0" smtClean="0"/>
              <a:t>Дожди</a:t>
            </a:r>
          </a:p>
          <a:p>
            <a:pPr marL="0" indent="0" algn="ctr">
              <a:buNone/>
            </a:pPr>
            <a:r>
              <a:rPr lang="ru-RU" sz="4000" dirty="0" smtClean="0"/>
              <a:t>Миры</a:t>
            </a:r>
          </a:p>
          <a:p>
            <a:pPr marL="0" indent="0" algn="ctr">
              <a:buNone/>
            </a:pPr>
            <a:r>
              <a:rPr lang="ru-RU" sz="4000" dirty="0" smtClean="0"/>
              <a:t>Чаи</a:t>
            </a:r>
          </a:p>
          <a:p>
            <a:pPr marL="0" indent="0" algn="ctr">
              <a:buNone/>
            </a:pPr>
            <a:r>
              <a:rPr lang="ru-RU" sz="4000" dirty="0" smtClean="0"/>
              <a:t>Слоны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50524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5715" r="27755" b="30613"/>
          <a:stretch/>
        </p:blipFill>
        <p:spPr>
          <a:xfrm>
            <a:off x="0" y="0"/>
            <a:ext cx="924238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r>
              <a:rPr lang="ru-RU" dirty="0" smtClean="0"/>
              <a:t>Вычеркни «лишнее» слово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325563"/>
            <a:ext cx="7886700" cy="435133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Коренные аборигены Севера</a:t>
            </a:r>
          </a:p>
          <a:p>
            <a:r>
              <a:rPr lang="ru-RU" sz="4000" dirty="0" smtClean="0"/>
              <a:t>Постоянные еженедельные передачи</a:t>
            </a:r>
          </a:p>
          <a:p>
            <a:r>
              <a:rPr lang="ru-RU" sz="4000" dirty="0" smtClean="0"/>
              <a:t>Восемь человек школьников</a:t>
            </a:r>
          </a:p>
          <a:p>
            <a:r>
              <a:rPr lang="ru-RU" sz="4000" dirty="0" smtClean="0"/>
              <a:t>Вокруг да около</a:t>
            </a:r>
          </a:p>
          <a:p>
            <a:r>
              <a:rPr lang="ru-RU" sz="4000" dirty="0" smtClean="0"/>
              <a:t>Народный фольклор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33753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5715" r="27755" b="30613"/>
          <a:stretch/>
        </p:blipFill>
        <p:spPr>
          <a:xfrm>
            <a:off x="0" y="0"/>
            <a:ext cx="9242388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2461845"/>
            <a:ext cx="7886700" cy="131481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400" dirty="0" smtClean="0"/>
              <a:t>Восемь </a:t>
            </a:r>
            <a:r>
              <a:rPr lang="ru-RU" sz="5400" dirty="0" smtClean="0">
                <a:solidFill>
                  <a:srgbClr val="FF0000"/>
                </a:solidFill>
              </a:rPr>
              <a:t>человек</a:t>
            </a:r>
            <a:r>
              <a:rPr lang="ru-RU" sz="5400" dirty="0" smtClean="0"/>
              <a:t> школьников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10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</TotalTime>
  <Words>345</Words>
  <Application>Microsoft Office PowerPoint</Application>
  <PresentationFormat>Экран (4:3)</PresentationFormat>
  <Paragraphs>108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Calibri</vt:lpstr>
      <vt:lpstr>Calibri Light</vt:lpstr>
      <vt:lpstr>Monotype Corsiva</vt:lpstr>
      <vt:lpstr>Тема Office</vt:lpstr>
      <vt:lpstr>Презентация PowerPoint</vt:lpstr>
      <vt:lpstr>Соедини части устойчивых выражений</vt:lpstr>
      <vt:lpstr>Презентация PowerPoint</vt:lpstr>
      <vt:lpstr>Презентация PowerPoint</vt:lpstr>
      <vt:lpstr>Презентация PowerPoint</vt:lpstr>
      <vt:lpstr>Измени форму слова так, чтобы в каждом из них было два слога. Запиши получившиеся слова</vt:lpstr>
      <vt:lpstr>Презентация PowerPoint</vt:lpstr>
      <vt:lpstr>Вычеркни «лишнее» слово</vt:lpstr>
      <vt:lpstr>Презентация PowerPoint</vt:lpstr>
      <vt:lpstr>Отметь синонимы к слову душистый</vt:lpstr>
      <vt:lpstr>Отметь синонимы к слову душистый</vt:lpstr>
      <vt:lpstr>Фразеологизм в значении «беспокоиться»</vt:lpstr>
      <vt:lpstr>Презентация PowerPoint</vt:lpstr>
      <vt:lpstr>Презентация PowerPoint</vt:lpstr>
      <vt:lpstr>Презентация PowerPoint</vt:lpstr>
      <vt:lpstr>Составь из данных слогов три слова. Запиши </vt:lpstr>
      <vt:lpstr>Презентация PowerPoint</vt:lpstr>
      <vt:lpstr>Презентация PowerPoint</vt:lpstr>
      <vt:lpstr>Презентация PowerPoint</vt:lpstr>
      <vt:lpstr>Какое из этих слов не относится к человеку? </vt:lpstr>
      <vt:lpstr> </vt:lpstr>
      <vt:lpstr> </vt:lpstr>
      <vt:lpstr> </vt:lpstr>
      <vt:lpstr>В каком предложении вместо слова дождевой нужно употребить дождливый</vt:lpstr>
      <vt:lpstr>В каком предложении вместо слова дождевой нужно употребить дождливый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Соедини части устойчивых выражений</dc:title>
  <dc:creator>Елена  Алексеевна Сазыкина</dc:creator>
  <cp:lastModifiedBy>Елена  Алексеевна Сазыкина</cp:lastModifiedBy>
  <cp:revision>10</cp:revision>
  <dcterms:created xsi:type="dcterms:W3CDTF">2018-12-07T06:46:21Z</dcterms:created>
  <dcterms:modified xsi:type="dcterms:W3CDTF">2019-02-26T15:32:47Z</dcterms:modified>
</cp:coreProperties>
</file>