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6600"/>
    <a:srgbClr val="0000FF"/>
    <a:srgbClr val="660066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4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032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905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1664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28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08821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950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6/6/2019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3609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879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285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148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6/6/2019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930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5917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904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11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6/6/2019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84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29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584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9577" y="403412"/>
            <a:ext cx="7687250" cy="1440114"/>
          </a:xfrm>
        </p:spPr>
        <p:txBody>
          <a:bodyPr/>
          <a:lstStyle/>
          <a:p>
            <a:pPr algn="ctr"/>
            <a:r>
              <a:rPr lang="ru-RU" sz="6000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009900"/>
                </a:solidFill>
                <a:latin typeface="Gungsuh" panose="02030600000101010101" pitchFamily="18" charset="-127"/>
                <a:ea typeface="Gungsuh" panose="02030600000101010101" pitchFamily="18" charset="-127"/>
                <a:cs typeface="Arial Unicode MS" panose="020B0604020202020204" pitchFamily="34" charset="-128"/>
              </a:rPr>
              <a:t>Новогодние загадки</a:t>
            </a:r>
            <a:endParaRPr lang="ru-RU" sz="6000" i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rgbClr val="009900"/>
              </a:solidFill>
              <a:latin typeface="Gungsuh" panose="02030600000101010101" pitchFamily="18" charset="-127"/>
              <a:ea typeface="Gungsuh" panose="02030600000101010101" pitchFamily="18" charset="-127"/>
              <a:cs typeface="Arial Unicode MS" panose="020B0604020202020204" pitchFamily="34" charset="-12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64726" y="5979459"/>
            <a:ext cx="4281533" cy="708211"/>
          </a:xfrm>
        </p:spPr>
        <p:txBody>
          <a:bodyPr>
            <a:normAutofit/>
          </a:bodyPr>
          <a:lstStyle/>
          <a:p>
            <a:pPr algn="ctr"/>
            <a:endParaRPr lang="ru-RU" dirty="0" smtClean="0">
              <a:solidFill>
                <a:srgbClr val="FF6600"/>
              </a:solidFill>
            </a:endParaRPr>
          </a:p>
        </p:txBody>
      </p:sp>
      <p:pic>
        <p:nvPicPr>
          <p:cNvPr id="8194" name="Picture 2" descr="&amp;Icy; &amp;scy;&amp;ncy;&amp;ocy;&amp;vcy;&amp;acy; &amp;ncy;&amp;ocy;&amp;vcy;&amp;ocy;&amp;gcy;&amp;ocy;&amp;dcy;&amp;ncy;&amp;icy;&amp;jcy; &amp;kcy;&amp;lcy;&amp;icy;&amp;pcy;&amp;acy;&amp;rcy;&amp;tcy; &amp;Mcy;&amp;icy;&amp;rcy; &amp;kcy;&amp;lcy;&amp;icy;&amp;pcy;&amp;acy;&amp;rcy;&amp;tcy;&amp;acy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9433" y="1843526"/>
            <a:ext cx="3866992" cy="38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&amp;Kcy;&amp;Lcy;&amp;Icy;&amp;Pcy;&amp;Acy;&amp;Rcy;&amp;Tcy; PNG, &amp;Scy;&amp;Kcy;&amp;Rcy;&amp;Acy;&amp;Pcy; &amp;Ncy;&amp;Acy;&amp;Bcy;&amp;Ocy;&amp;Rcy;&amp;Ycy; freebi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5199" y="0"/>
            <a:ext cx="4066801" cy="322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49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4139" y="688389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Хоть в бору она растет,</a:t>
            </a:r>
          </a:p>
          <a:p>
            <a:pPr algn="just"/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В дом приходит в стужу.</a:t>
            </a:r>
          </a:p>
          <a:p>
            <a:pPr algn="just"/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Рядом с ней мы в Новый год</a:t>
            </a:r>
          </a:p>
          <a:p>
            <a:pPr algn="just"/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Хоровод закружим.</a:t>
            </a:r>
          </a:p>
          <a:p>
            <a:pPr algn="just"/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В зимний день она в игрушках,</a:t>
            </a:r>
          </a:p>
          <a:p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</a:rPr>
              <a:t>Вся в гирляндах и хлопушках. </a:t>
            </a:r>
            <a:endParaRPr lang="ru-RU" sz="2000" b="1" i="0" dirty="0">
              <a:solidFill>
                <a:srgbClr val="FF0000"/>
              </a:solidFill>
              <a:effectLst/>
              <a:latin typeface="Georgia" panose="02040502050405020303" pitchFamily="18" charset="0"/>
            </a:endParaRPr>
          </a:p>
        </p:txBody>
      </p:sp>
      <p:pic>
        <p:nvPicPr>
          <p:cNvPr id="1026" name="Picture 2" descr="Новогодняя елк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2293" y="281781"/>
            <a:ext cx="3336126" cy="495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92985" y="5401851"/>
            <a:ext cx="1226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Елка</a:t>
            </a:r>
          </a:p>
        </p:txBody>
      </p:sp>
      <p:pic>
        <p:nvPicPr>
          <p:cNvPr id="1030" name="Picture 6" descr="&amp;Vcy;&amp;acy;&amp;scy;&amp;icy;&amp;lcy;&amp;icy;&amp;scy;&amp;acy; &amp;Pcy;&amp;ocy;&amp;lcy;&amp;icy;&amp;vcy;&amp;acy;&amp;ncy;&amp;ocy;&amp;vcy;&amp;acy; &amp;Ucy;&amp;Ocy;&amp;Lcy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179" y="3814334"/>
            <a:ext cx="4263503" cy="257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1229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765" y="274802"/>
            <a:ext cx="6096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0000FF"/>
                </a:solidFill>
                <a:latin typeface="Georgia" panose="02040502050405020303" pitchFamily="18" charset="0"/>
              </a:rPr>
              <a:t>На него приходят в маске,</a:t>
            </a:r>
          </a:p>
          <a:p>
            <a:pPr algn="just"/>
            <a:r>
              <a:rPr lang="ru-RU" sz="2000" b="1" dirty="0">
                <a:solidFill>
                  <a:srgbClr val="0000FF"/>
                </a:solidFill>
                <a:latin typeface="Georgia" panose="02040502050405020303" pitchFamily="18" charset="0"/>
              </a:rPr>
              <a:t>Чтобы оказаться в сказке,</a:t>
            </a:r>
          </a:p>
          <a:p>
            <a:pPr algn="just"/>
            <a:r>
              <a:rPr lang="ru-RU" sz="2000" b="1" dirty="0">
                <a:solidFill>
                  <a:srgbClr val="0000FF"/>
                </a:solidFill>
                <a:latin typeface="Georgia" panose="02040502050405020303" pitchFamily="18" charset="0"/>
              </a:rPr>
              <a:t>В той, где заяц дружит с волком,</a:t>
            </a:r>
          </a:p>
          <a:p>
            <a:pPr algn="just"/>
            <a:r>
              <a:rPr lang="ru-RU" sz="2000" b="1" dirty="0">
                <a:solidFill>
                  <a:srgbClr val="0000FF"/>
                </a:solidFill>
                <a:latin typeface="Georgia" panose="02040502050405020303" pitchFamily="18" charset="0"/>
              </a:rPr>
              <a:t>И не ловит кот мышей.</a:t>
            </a:r>
          </a:p>
          <a:p>
            <a:pPr algn="just"/>
            <a:r>
              <a:rPr lang="ru-RU" sz="2000" b="1" dirty="0">
                <a:solidFill>
                  <a:srgbClr val="0000FF"/>
                </a:solidFill>
                <a:latin typeface="Georgia" panose="02040502050405020303" pitchFamily="18" charset="0"/>
              </a:rPr>
              <a:t>Он бывает возле елки,</a:t>
            </a:r>
          </a:p>
          <a:p>
            <a:pPr algn="just"/>
            <a:r>
              <a:rPr lang="ru-RU" sz="2000" b="1" dirty="0">
                <a:solidFill>
                  <a:srgbClr val="0000FF"/>
                </a:solidFill>
                <a:latin typeface="Georgia" panose="02040502050405020303" pitchFamily="18" charset="0"/>
              </a:rPr>
              <a:t>Для него костюмы шей.</a:t>
            </a:r>
          </a:p>
        </p:txBody>
      </p:sp>
      <p:pic>
        <p:nvPicPr>
          <p:cNvPr id="2050" name="Picture 2" descr="Фотогалерея Детские новогодние елки, билеты на новогодние елки для детей Агентство праздников BS-Agenc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0703" y="1357006"/>
            <a:ext cx="5795685" cy="3863790"/>
          </a:xfrm>
          <a:prstGeom prst="rect">
            <a:avLst/>
          </a:prstGeom>
          <a:noFill/>
          <a:ln w="28575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51929" y="5325036"/>
            <a:ext cx="22926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Карнавал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8" name="Picture 10" descr="Abali.ru сайт, где можно бесплатно скачать фото, картинки, обои, рисунки, иконки, клипарт, шаблоны, сканы, этикетки и многое дру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498674">
            <a:off x="9980430" y="252225"/>
            <a:ext cx="1713013" cy="234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&amp;Kcy;&amp;lcy;&amp;icy;&amp;pcy;&amp;acy;&amp;rcy;&amp;tcy;&amp;ycy; PSD PNG - &amp;Gcy;&amp;rcy;&amp;acy;&amp;fcy;&amp;icy;&amp;kcy;&amp;acy;, &amp;Fcy;&amp;ocy;&amp;tcy;&amp;ocy;&amp;shcy;&amp;ocy;&amp;pcy; &amp;ocy;&amp;ncy;&amp;lcy;&amp;acy;&amp;jcy;&amp;ncy;, &amp;Acy;&amp;ncy;&amp;icy;&amp;mcy;&amp;acy;&amp;tscy;&amp;icy;&amp;yacy; &amp;icy; &amp;fcy;&amp;ocy;&amp;tcy;&amp;ocy;, &amp;Icy;&amp;gcy;&amp;rcy;&amp;ycy;, &amp;Scy;&amp;ocy;&amp;fcy;&amp;t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58" y="3155577"/>
            <a:ext cx="3540764" cy="3343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9929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8422" y="282859"/>
            <a:ext cx="57000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00CC00"/>
                </a:solidFill>
                <a:latin typeface="Georgia" panose="02040502050405020303" pitchFamily="18" charset="0"/>
              </a:rPr>
              <a:t>Елочка зажглась, и вдруг</a:t>
            </a:r>
          </a:p>
          <a:p>
            <a:pPr algn="just"/>
            <a:r>
              <a:rPr lang="ru-RU" sz="2400" b="1" dirty="0">
                <a:solidFill>
                  <a:srgbClr val="00CC00"/>
                </a:solidFill>
                <a:latin typeface="Georgia" panose="02040502050405020303" pitchFamily="18" charset="0"/>
              </a:rPr>
              <a:t>Все ребята встали в круг.</a:t>
            </a:r>
          </a:p>
          <a:p>
            <a:pPr algn="just"/>
            <a:r>
              <a:rPr lang="ru-RU" sz="2400" b="1" dirty="0">
                <a:solidFill>
                  <a:srgbClr val="00CC00"/>
                </a:solidFill>
                <a:latin typeface="Georgia" panose="02040502050405020303" pitchFamily="18" charset="0"/>
              </a:rPr>
              <a:t>Каждый с кругом тем знаком.</a:t>
            </a:r>
          </a:p>
          <a:p>
            <a:pPr algn="just"/>
            <a:r>
              <a:rPr lang="ru-RU" sz="2400" b="1" dirty="0">
                <a:solidFill>
                  <a:srgbClr val="00CC00"/>
                </a:solidFill>
                <a:latin typeface="Georgia" panose="02040502050405020303" pitchFamily="18" charset="0"/>
              </a:rPr>
              <a:t>Как его мы назовем? </a:t>
            </a:r>
          </a:p>
        </p:txBody>
      </p:sp>
      <p:pic>
        <p:nvPicPr>
          <p:cNvPr id="3074" name="Picture 2" descr="НОВОГОДНИЕ ДЕТСКИЕ ПЕСНИ (сценарии, танцы, видео, игры. (Страница 236) MP3SORT.BIZ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29954" y="1505050"/>
            <a:ext cx="5136775" cy="3878719"/>
          </a:xfrm>
          <a:prstGeom prst="rect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91200" y="5524368"/>
            <a:ext cx="2064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Хоровод</a:t>
            </a:r>
            <a:endParaRPr lang="ru-RU" sz="3600" b="1" dirty="0">
              <a:solidFill>
                <a:srgbClr val="0070C0"/>
              </a:solidFill>
            </a:endParaRPr>
          </a:p>
        </p:txBody>
      </p:sp>
      <p:pic>
        <p:nvPicPr>
          <p:cNvPr id="3080" name="Picture 8" descr="&amp;Pcy;&amp;lcy;&amp;iecy;&amp;jcy;&amp;kcy;&amp;acy;&amp;scy;&amp;tcy; &quot;&amp;Ncy;&amp;Ocy;&amp;Vcy;&amp;Ycy;&amp;Jcy; &amp;Gcy;&amp;Ocy;&amp;Dcy; 2014&quot;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83224"/>
            <a:ext cx="4011263" cy="4282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&amp;Mcy;&amp;icy;&amp;scy;&amp;scy;&amp;icy;&amp;yacy; &quot;&amp;Fcy;&amp;ocy;&amp;tcy;&amp;ocy;&amp;shcy;&amp;ocy;&amp;pcy;&quot; &amp;Kcy;&amp;lcy;&amp;icy;&amp;pcy;&amp;acy;&amp;rcy;&amp;tcy;&amp;ycy; &amp;icy; &amp;scy;&amp;kcy;&amp;rcy;&amp;acy;&amp;pcy; &amp;ncy;&amp;acy;&amp;bcy;&amp;ocy;&amp;rcy;&amp;ycy;: &amp;Ncy;&amp;ocy;&amp;vcy;&amp;ocy;&amp;gcy;&amp;ocy;&amp;dcy;&amp;ncy;&amp;icy;&amp;jcy; &amp;kcy;&amp;lcy;&amp;icy;&amp;pcy;&amp;acy;&amp;rcy;&amp;t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40587" y="-34523"/>
            <a:ext cx="3236259" cy="3079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75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6518" y="291825"/>
            <a:ext cx="47602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FF6600"/>
                </a:solidFill>
                <a:latin typeface="Georgia" panose="02040502050405020303" pitchFamily="18" charset="0"/>
              </a:rPr>
              <a:t>Без пожара отмечайте</a:t>
            </a:r>
          </a:p>
          <a:p>
            <a:pPr algn="just"/>
            <a:r>
              <a:rPr lang="ru-RU" sz="2400" b="1" dirty="0">
                <a:solidFill>
                  <a:srgbClr val="FF6600"/>
                </a:solidFill>
                <a:latin typeface="Georgia" panose="02040502050405020303" pitchFamily="18" charset="0"/>
              </a:rPr>
              <a:t>Новогодние деньки.</a:t>
            </a:r>
          </a:p>
          <a:p>
            <a:pPr algn="just"/>
            <a:r>
              <a:rPr lang="ru-RU" sz="2400" b="1" dirty="0">
                <a:solidFill>
                  <a:srgbClr val="FF6600"/>
                </a:solidFill>
                <a:latin typeface="Georgia" panose="02040502050405020303" pitchFamily="18" charset="0"/>
              </a:rPr>
              <a:t>Осторожно зажигайте</a:t>
            </a:r>
          </a:p>
          <a:p>
            <a:pPr algn="just"/>
            <a:r>
              <a:rPr lang="ru-RU" sz="2400" b="1" dirty="0">
                <a:solidFill>
                  <a:srgbClr val="FF6600"/>
                </a:solidFill>
                <a:latin typeface="Georgia" panose="02040502050405020303" pitchFamily="18" charset="0"/>
              </a:rPr>
              <a:t>Эти чудо-огоньки. </a:t>
            </a:r>
          </a:p>
        </p:txBody>
      </p:sp>
      <p:pic>
        <p:nvPicPr>
          <p:cNvPr id="4098" name="Picture 2" descr="Обои елка, новый год, подарки, украшения, свечи, шары картинки на рабочий стол скачать бесплатн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5124" y="1741488"/>
            <a:ext cx="5093746" cy="3183591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35910" y="5154706"/>
            <a:ext cx="4192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Бенгальские огни</a:t>
            </a:r>
          </a:p>
        </p:txBody>
      </p:sp>
      <p:pic>
        <p:nvPicPr>
          <p:cNvPr id="4100" name="Picture 4" descr="Photoshopia.su Версия для печати Vector - New Year and Christmas Pack# 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4242" y="2133600"/>
            <a:ext cx="3320254" cy="4285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958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435" y="354578"/>
            <a:ext cx="43658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</a:rPr>
              <a:t>Мне у елки на верхушке</a:t>
            </a:r>
          </a:p>
          <a:p>
            <a:pPr algn="just"/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</a:rPr>
              <a:t>Никогда не страшно.</a:t>
            </a:r>
          </a:p>
          <a:p>
            <a:pPr algn="just"/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</a:rPr>
              <a:t>Я сверкаю на макушке,</a:t>
            </a:r>
          </a:p>
          <a:p>
            <a:pPr algn="just"/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</a:rPr>
              <a:t>Как на Спасской башне.</a:t>
            </a:r>
          </a:p>
        </p:txBody>
      </p:sp>
      <p:pic>
        <p:nvPicPr>
          <p:cNvPr id="5122" name="Picture 2" descr="Звезда, елка, макушка, праздник, новый год обои, фото, карти…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6091" y="1775010"/>
            <a:ext cx="5493574" cy="3433484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Школьные колокольчики в векторе / School bells vector &quot; NIFIGA-SEBE.RU - фотографии, клипарты, вектор, картинки и шаблоны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458" y="2760234"/>
            <a:ext cx="2614518" cy="369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34636" y="5289176"/>
            <a:ext cx="18886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</a:rPr>
              <a:t>Звезда</a:t>
            </a:r>
          </a:p>
        </p:txBody>
      </p:sp>
      <p:pic>
        <p:nvPicPr>
          <p:cNvPr id="5126" name="Picture 6" descr="&amp;Ncy;&amp;ocy;&amp;vcy;&amp;ocy;&amp;gcy;&amp;ocy;&amp;dcy;&amp;ncy;&amp;iecy;&amp;iecy; &amp;Pcy;&amp;Ncy;&amp;Gcy;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22304" y="114904"/>
            <a:ext cx="2417296" cy="4155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53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9271" y="354577"/>
            <a:ext cx="452717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660066"/>
                </a:solidFill>
                <a:latin typeface="Georgia" panose="02040502050405020303" pitchFamily="18" charset="0"/>
              </a:rPr>
              <a:t>Вся из снега, изо льда,</a:t>
            </a:r>
          </a:p>
          <a:p>
            <a:pPr algn="just"/>
            <a:r>
              <a:rPr lang="ru-RU" sz="2400" b="1" dirty="0">
                <a:solidFill>
                  <a:srgbClr val="660066"/>
                </a:solidFill>
                <a:latin typeface="Georgia" panose="02040502050405020303" pitchFamily="18" charset="0"/>
              </a:rPr>
              <a:t>Но не мерзнет никогда.</a:t>
            </a:r>
          </a:p>
          <a:p>
            <a:pPr algn="just"/>
            <a:r>
              <a:rPr lang="ru-RU" sz="2400" b="1" dirty="0">
                <a:solidFill>
                  <a:srgbClr val="660066"/>
                </a:solidFill>
                <a:latin typeface="Georgia" panose="02040502050405020303" pitchFamily="18" charset="0"/>
              </a:rPr>
              <a:t>Вместе с дедушкой придет</a:t>
            </a:r>
          </a:p>
          <a:p>
            <a:pPr algn="just"/>
            <a:r>
              <a:rPr lang="ru-RU" sz="2400" b="1" dirty="0">
                <a:solidFill>
                  <a:srgbClr val="660066"/>
                </a:solidFill>
                <a:latin typeface="Georgia" panose="02040502050405020303" pitchFamily="18" charset="0"/>
              </a:rPr>
              <a:t>К ребятне на Новый год. </a:t>
            </a:r>
          </a:p>
        </p:txBody>
      </p:sp>
      <p:pic>
        <p:nvPicPr>
          <p:cNvPr id="6146" name="Picture 2" descr="Давайте словом добрым Снегурочке поможем!!! - стихи и проза на Избе-Читальн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2697" y="354577"/>
            <a:ext cx="3645459" cy="5210995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55343" y="5699571"/>
            <a:ext cx="24801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00FF"/>
                </a:solidFill>
              </a:rPr>
              <a:t>Снегурочка</a:t>
            </a:r>
          </a:p>
        </p:txBody>
      </p:sp>
      <p:pic>
        <p:nvPicPr>
          <p:cNvPr id="6148" name="Picture 4" descr="Новый Год / Рождество - Клипарты - Каталог статей - Фотошоп + от Милледи Малиновской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2850778"/>
            <a:ext cx="4469876" cy="297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&amp;Bcy;&amp;lcy;&amp;ocy;&amp;gcy;&amp;icy; / &amp;Lcy;&amp;icy;&amp;lcy;&amp;icy;&amp;yacy; &amp;Gcy;&amp;ocy;&amp;rcy;&amp;dcy;&amp;iecy;&amp;iecy;&amp;vcy;&amp;acy; / &amp;vcy;&amp;Kcy;&amp;rcy;&amp;ucy;&amp;gcy;&amp;ucy;&amp;Dcy;&amp;rcy;&amp;ucy;&amp;zcy;&amp;iecy;&amp;jcy; - &amp;scy;&amp;ocy;&amp;tscy;&amp;icy;&amp;acy;&amp;lcy;&amp;softcy;&amp;ncy;&amp;acy;&amp;yacy; &amp;scy;&amp;iecy;&amp;tcy;&amp;soft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9928" y="0"/>
            <a:ext cx="3206190" cy="286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12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035" y="779869"/>
            <a:ext cx="465268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</a:rPr>
              <a:t>Бородатый и седой,</a:t>
            </a:r>
          </a:p>
          <a:p>
            <a:pPr algn="just"/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</a:rPr>
              <a:t>Но в душе он молодой.</a:t>
            </a:r>
          </a:p>
          <a:p>
            <a:pPr algn="just"/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</a:rPr>
              <a:t>Всем подарки принесет</a:t>
            </a:r>
          </a:p>
          <a:p>
            <a:pPr algn="just"/>
            <a:r>
              <a:rPr lang="ru-RU" sz="2400" b="1" dirty="0">
                <a:solidFill>
                  <a:srgbClr val="C00000"/>
                </a:solidFill>
                <a:latin typeface="Georgia" panose="02040502050405020303" pitchFamily="18" charset="0"/>
              </a:rPr>
              <a:t>Этот дед на Новый год. </a:t>
            </a:r>
          </a:p>
        </p:txBody>
      </p:sp>
      <p:pic>
        <p:nvPicPr>
          <p:cNvPr id="7170" name="Picture 2" descr="Дед Мороз идет с подарками - открытка 1777 рубрики Новогодние открытки по теме дед мороз, подарк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6245" y="385599"/>
            <a:ext cx="3589386" cy="5127695"/>
          </a:xfrm>
          <a:prstGeom prst="rect">
            <a:avLst/>
          </a:prstGeom>
          <a:noFill/>
          <a:ln w="190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86998" y="5540188"/>
            <a:ext cx="23278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Дед Мороз</a:t>
            </a:r>
          </a:p>
        </p:txBody>
      </p:sp>
      <p:pic>
        <p:nvPicPr>
          <p:cNvPr id="7172" name="Picture 4" descr="&amp;KHcy;&amp;acy;&amp;rcy;&amp;icy;&amp;tcy;&amp;icy;&amp;ncy;&amp;acy; &amp;Scy;&amp;acy;&amp;dcy;&amp;ocy;&amp;fcy;&amp;softcy;&amp;iecy;&amp;vcy;&amp;acy; &amp;Ucy;&amp;Ocy;&amp;Lcy;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0307" y="5235388"/>
            <a:ext cx="4645411" cy="1488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&amp;Bcy;&amp;lcy;&amp;ocy;&amp;gcy;&amp;icy; / &amp;Lcy;&amp;icy;&amp;lcy;&amp;icy;&amp;yacy; &amp;Gcy;&amp;ocy;&amp;rcy;&amp;dcy;&amp;iecy;&amp;iecy;&amp;vcy;&amp;acy; / &amp;vcy;&amp;Kcy;&amp;rcy;&amp;ucy;&amp;gcy;&amp;ucy;&amp;Dcy;&amp;rcy;&amp;ucy;&amp;zcy;&amp;iecy;&amp;jcy; - &amp;scy;&amp;ocy;&amp;tscy;&amp;icy;&amp;acy;&amp;lcy;&amp;softcy;&amp;ncy;&amp;acy;&amp;yacy; &amp;scy;&amp;iecy;&amp;tcy;&amp;softcy;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14307" y="0"/>
            <a:ext cx="2977693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8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1245</TotalTime>
  <Words>175</Words>
  <Application>Microsoft Office PowerPoint</Application>
  <PresentationFormat>Произвольный</PresentationFormat>
  <Paragraphs>40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Грань</vt:lpstr>
      <vt:lpstr>Новогодние загадки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oem</cp:lastModifiedBy>
  <cp:revision>18</cp:revision>
  <dcterms:created xsi:type="dcterms:W3CDTF">2014-12-15T07:18:57Z</dcterms:created>
  <dcterms:modified xsi:type="dcterms:W3CDTF">2019-06-06T09:02:05Z</dcterms:modified>
</cp:coreProperties>
</file>