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1" r:id="rId4"/>
    <p:sldId id="262" r:id="rId5"/>
    <p:sldId id="276" r:id="rId6"/>
    <p:sldId id="260" r:id="rId7"/>
    <p:sldId id="261" r:id="rId8"/>
    <p:sldId id="263" r:id="rId9"/>
    <p:sldId id="264" r:id="rId10"/>
    <p:sldId id="265" r:id="rId11"/>
    <p:sldId id="266" r:id="rId12"/>
    <p:sldId id="274" r:id="rId13"/>
    <p:sldId id="272" r:id="rId14"/>
    <p:sldId id="270" r:id="rId15"/>
    <p:sldId id="257" r:id="rId16"/>
    <p:sldId id="281" r:id="rId17"/>
    <p:sldId id="277" r:id="rId18"/>
    <p:sldId id="278" r:id="rId19"/>
    <p:sldId id="280" r:id="rId20"/>
    <p:sldId id="269" r:id="rId21"/>
    <p:sldId id="26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>
        <p:scale>
          <a:sx n="70" d="100"/>
          <a:sy n="70" d="100"/>
        </p:scale>
        <p:origin x="-1362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07504" y="1124744"/>
            <a:ext cx="9433048" cy="4350096"/>
            <a:chOff x="-155270" y="747355"/>
            <a:chExt cx="10173841" cy="484212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155270" y="747355"/>
              <a:ext cx="10173841" cy="29343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Урок  математики во 2 классе</a:t>
              </a:r>
            </a:p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По теме</a:t>
              </a:r>
            </a:p>
            <a:p>
              <a:pPr algn="ctr">
                <a:defRPr/>
              </a:pPr>
              <a:r>
                <a:rPr lang="ru-RU" sz="54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«Длина ломаной »</a:t>
              </a:r>
              <a:endParaRPr lang="ru-RU" sz="5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621359" y="5075599"/>
              <a:ext cx="5514066" cy="5138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2400" dirty="0" smtClean="0">
                <a:solidFill>
                  <a:schemeClr val="tx2"/>
                </a:solidFill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788024" y="188640"/>
            <a:ext cx="0" cy="6552728"/>
          </a:xfrm>
          <a:prstGeom prst="line">
            <a:avLst/>
          </a:prstGeom>
          <a:ln w="571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994970" y="1414516"/>
            <a:ext cx="1800200" cy="1404156"/>
          </a:xfrm>
          <a:prstGeom prst="snip2Same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Шестиугольник 4"/>
          <p:cNvSpPr/>
          <p:nvPr/>
        </p:nvSpPr>
        <p:spPr>
          <a:xfrm>
            <a:off x="3995936" y="1414516"/>
            <a:ext cx="1584176" cy="1512168"/>
          </a:xfrm>
          <a:prstGeom prst="hexagon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Фигура, имеющая форму буквы L 5"/>
          <p:cNvSpPr/>
          <p:nvPr/>
        </p:nvSpPr>
        <p:spPr>
          <a:xfrm>
            <a:off x="7212454" y="4610353"/>
            <a:ext cx="1584176" cy="1608555"/>
          </a:xfrm>
          <a:prstGeom prst="corner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решение 6"/>
          <p:cNvSpPr/>
          <p:nvPr/>
        </p:nvSpPr>
        <p:spPr>
          <a:xfrm>
            <a:off x="7297720" y="1242554"/>
            <a:ext cx="1666768" cy="2245002"/>
          </a:xfrm>
          <a:prstGeom prst="flowChartDecision">
            <a:avLst/>
          </a:prstGeom>
          <a:solidFill>
            <a:schemeClr val="bg1"/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971600" y="4941168"/>
            <a:ext cx="2232248" cy="1584176"/>
          </a:xfrm>
          <a:prstGeom prst="flowChartExtract">
            <a:avLst/>
          </a:prstGeom>
          <a:solidFill>
            <a:schemeClr val="bg1"/>
          </a:solidFill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16068" y="0"/>
            <a:ext cx="3571812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Замкнутые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59424" y="0"/>
            <a:ext cx="4331635" cy="9233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Незамкнутые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2" name="Соединительная линия уступом 11"/>
          <p:cNvCxnSpPr/>
          <p:nvPr/>
        </p:nvCxnSpPr>
        <p:spPr>
          <a:xfrm rot="16200000" flipH="1">
            <a:off x="886958" y="3399553"/>
            <a:ext cx="2016224" cy="1164762"/>
          </a:xfrm>
          <a:prstGeom prst="bentConnector3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8388424" y="4289349"/>
            <a:ext cx="576064" cy="187220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608498" y="5265204"/>
            <a:ext cx="792088" cy="93610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5895649" y="5265204"/>
            <a:ext cx="1728192" cy="144016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51477" y="4557998"/>
            <a:ext cx="2644172" cy="432048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405457" y="4998876"/>
            <a:ext cx="2520280" cy="576064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 flipV="1">
            <a:off x="3355446" y="5587458"/>
            <a:ext cx="2618814" cy="145798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767756" y="5733256"/>
            <a:ext cx="2232248" cy="806626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 flipV="1">
            <a:off x="4629270" y="3140968"/>
            <a:ext cx="2237740" cy="840966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621954" y="3140968"/>
            <a:ext cx="2758358" cy="0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66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0.10243 -0.006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22" y="-30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0.01759 L -0.66806 -0.2557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153" y="-1368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59259E-6 L -0.46806 0.3650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3" y="18241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1.85185E-6 L 0.19028 -0.2835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14" y="-1419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96296E-6 L 0.19427 -0.2817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5" y="-14097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44444E-6 L 0.41875 -0.2905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37" y="-1453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81481E-6 L 0.26754 -0.1856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68" y="-928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33333E-6 L 0.26545 -0.186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-9352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0.27344 -0.1886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63" y="-944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26528 -0.1847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64" y="-92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-48161"/>
            <a:ext cx="56843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Физминутка</a:t>
            </a:r>
            <a:endParaRPr lang="ru-RU" sz="8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155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243"/>
          <a:stretch/>
        </p:blipFill>
        <p:spPr bwMode="auto">
          <a:xfrm>
            <a:off x="2339752" y="764703"/>
            <a:ext cx="4752528" cy="484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63"/>
          <a:stretch/>
        </p:blipFill>
        <p:spPr bwMode="auto">
          <a:xfrm>
            <a:off x="2339752" y="908720"/>
            <a:ext cx="4870473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27461"/>
          <a:stretch/>
        </p:blipFill>
        <p:spPr bwMode="auto">
          <a:xfrm>
            <a:off x="2627784" y="764702"/>
            <a:ext cx="4320480" cy="503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" t="17273" r="74485" b="13305"/>
          <a:stretch/>
        </p:blipFill>
        <p:spPr bwMode="auto">
          <a:xfrm>
            <a:off x="2542740" y="456616"/>
            <a:ext cx="4464496" cy="5647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7" t="19256" r="50728" b="26529"/>
          <a:stretch/>
        </p:blipFill>
        <p:spPr bwMode="auto">
          <a:xfrm>
            <a:off x="2134906" y="689678"/>
            <a:ext cx="5306235" cy="4888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96" t="17273" r="25204" b="25206"/>
          <a:stretch/>
        </p:blipFill>
        <p:spPr bwMode="auto">
          <a:xfrm>
            <a:off x="1828364" y="456616"/>
            <a:ext cx="5657155" cy="477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1" r="25314"/>
          <a:stretch/>
        </p:blipFill>
        <p:spPr bwMode="auto">
          <a:xfrm>
            <a:off x="1870616" y="583150"/>
            <a:ext cx="5834814" cy="4639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269"/>
          <a:stretch/>
        </p:blipFill>
        <p:spPr bwMode="auto">
          <a:xfrm>
            <a:off x="1828364" y="583150"/>
            <a:ext cx="6252029" cy="5213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r="64091" b="2893"/>
          <a:stretch/>
        </p:blipFill>
        <p:spPr bwMode="auto">
          <a:xfrm>
            <a:off x="1828364" y="54151"/>
            <a:ext cx="6105721" cy="679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48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" t="2624" r="5738" b="6329"/>
          <a:stretch/>
        </p:blipFill>
        <p:spPr bwMode="auto">
          <a:xfrm>
            <a:off x="311518" y="2129020"/>
            <a:ext cx="870128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94006"/>
            <a:ext cx="7128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Какая дорожка длиннее?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25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455" y="84375"/>
            <a:ext cx="3464737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20192" y="2673468"/>
            <a:ext cx="425667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циркуль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020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циркуля.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0799"/>
            <a:ext cx="4038600" cy="43047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628800"/>
            <a:ext cx="4464495" cy="43924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Первый циркуль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659" y="1700808"/>
            <a:ext cx="6205949" cy="360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9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1907380"/>
            <a:ext cx="4434602" cy="411390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587604"/>
            <a:ext cx="3816424" cy="4577700"/>
          </a:xfrm>
        </p:spPr>
      </p:pic>
    </p:spTree>
    <p:extLst>
      <p:ext uri="{BB962C8B-B14F-4D97-AF65-F5344CB8AC3E}">
        <p14:creationId xmlns:p14="http://schemas.microsoft.com/office/powerpoint/2010/main" val="61011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Современные циркули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172272" cy="4038600"/>
          </a:xfrm>
        </p:spPr>
      </p:pic>
    </p:spTree>
    <p:extLst>
      <p:ext uri="{BB962C8B-B14F-4D97-AF65-F5344CB8AC3E}">
        <p14:creationId xmlns:p14="http://schemas.microsoft.com/office/powerpoint/2010/main" val="366264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1769" y="1196752"/>
            <a:ext cx="5689584" cy="38900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3608" y="1268760"/>
            <a:ext cx="3008313" cy="4691063"/>
          </a:xfrm>
        </p:spPr>
        <p:txBody>
          <a:bodyPr>
            <a:normAutofit/>
          </a:bodyPr>
          <a:lstStyle/>
          <a:p>
            <a:r>
              <a:rPr lang="ru-RU" sz="6600" dirty="0" smtClean="0"/>
              <a:t>№1 – </a:t>
            </a:r>
          </a:p>
          <a:p>
            <a:r>
              <a:rPr lang="ru-RU" sz="6600" dirty="0" smtClean="0"/>
              <a:t>№2 – </a:t>
            </a:r>
          </a:p>
          <a:p>
            <a:r>
              <a:rPr lang="ru-RU" sz="6600" dirty="0" smtClean="0"/>
              <a:t>№3 </a:t>
            </a:r>
            <a:r>
              <a:rPr lang="ru-RU" sz="6600" dirty="0"/>
              <a:t>–</a:t>
            </a:r>
          </a:p>
        </p:txBody>
      </p:sp>
    </p:spTree>
    <p:extLst>
      <p:ext uri="{BB962C8B-B14F-4D97-AF65-F5344CB8AC3E}">
        <p14:creationId xmlns:p14="http://schemas.microsoft.com/office/powerpoint/2010/main" val="62957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54725" y="1052736"/>
            <a:ext cx="923445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«Учитесь . . . </a:t>
            </a:r>
            <a:r>
              <a:rPr lang="ru-RU" sz="6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6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ткрывать!»</a:t>
            </a:r>
            <a:endParaRPr lang="ru-RU" sz="6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2967334"/>
            <a:ext cx="12241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48</a:t>
            </a:r>
          </a:p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73718" y="2967334"/>
            <a:ext cx="12241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16</a:t>
            </a:r>
            <a:endParaRPr lang="ru-RU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39952" y="2996887"/>
            <a:ext cx="12241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36</a:t>
            </a:r>
            <a:endParaRPr lang="ru-RU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Й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2996888"/>
            <a:ext cx="12241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28</a:t>
            </a:r>
            <a:endParaRPr lang="ru-RU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2937634"/>
            <a:ext cx="122413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56</a:t>
            </a:r>
            <a:endParaRPr lang="ru-RU" sz="8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Ы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11022E-16 L -0.16025 -0.003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21" y="-1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-0.36094 -0.0108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56" y="-55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0324 L 0.53559 -0.0064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80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3" grpId="1"/>
      <p:bldP spid="14" grpId="0"/>
      <p:bldP spid="15" grpId="0"/>
      <p:bldP spid="15" grpId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1043608" y="404664"/>
            <a:ext cx="1224136" cy="1152128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узел 2"/>
          <p:cNvSpPr/>
          <p:nvPr/>
        </p:nvSpPr>
        <p:spPr>
          <a:xfrm>
            <a:off x="983842" y="2527711"/>
            <a:ext cx="1224136" cy="1152128"/>
          </a:xfrm>
          <a:prstGeom prst="flowChartConnecto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1073954" y="4556720"/>
            <a:ext cx="1224136" cy="1152128"/>
          </a:xfrm>
          <a:prstGeom prst="flowChartConnector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81102" y="565229"/>
            <a:ext cx="625966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я отлично поработал.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9355" y="2318945"/>
            <a:ext cx="661270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сомневался, нуждался</a:t>
            </a:r>
          </a:p>
          <a:p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помощи. 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717285"/>
            <a:ext cx="51966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- н</a:t>
            </a:r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ичего не понял.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471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4099" y="620688"/>
            <a:ext cx="67685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31550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Домашнее задание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916832"/>
            <a:ext cx="684076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 32 №3,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с. </a:t>
            </a:r>
            <a:r>
              <a:rPr lang="ru-RU" sz="5400" b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33 задача </a:t>
            </a:r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№6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краткая запись.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92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980728"/>
            <a:ext cx="784887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«Учитесь тайны </a:t>
            </a:r>
          </a:p>
          <a:p>
            <a:pPr algn="ctr"/>
            <a:r>
              <a:rPr lang="ru-RU" sz="96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открывать»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447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34346" y="188640"/>
            <a:ext cx="63158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Заполни пропуски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042" y="2128842"/>
            <a:ext cx="801196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30 см = 3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   80+4= 84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88 мм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8 см                 45-45= 0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4 см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14 см          3+60= 63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16 мм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1см 6 мм         23-3= 20</a:t>
            </a:r>
          </a:p>
        </p:txBody>
      </p:sp>
      <p:sp>
        <p:nvSpPr>
          <p:cNvPr id="2" name="Блок-схема: узел 1"/>
          <p:cNvSpPr/>
          <p:nvPr/>
        </p:nvSpPr>
        <p:spPr>
          <a:xfrm>
            <a:off x="2267744" y="2276872"/>
            <a:ext cx="504056" cy="504056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376825" y="2933328"/>
            <a:ext cx="504056" cy="504056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3223797" y="3645024"/>
            <a:ext cx="504056" cy="504056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2420144" y="4293096"/>
            <a:ext cx="504056" cy="504056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8016258" y="2200672"/>
            <a:ext cx="611204" cy="624911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8016257" y="2917424"/>
            <a:ext cx="675755" cy="611801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8048532" y="3604828"/>
            <a:ext cx="611203" cy="584448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7880569" y="4221088"/>
            <a:ext cx="611204" cy="648072"/>
          </a:xfrm>
          <a:prstGeom prst="flowChartConnector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68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Какое время показывают часы?</a:t>
            </a:r>
            <a:endParaRPr lang="ru-RU" dirty="0"/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 rot="21468268">
            <a:off x="5359423" y="3877091"/>
            <a:ext cx="1744027" cy="539306"/>
          </a:xfrm>
          <a:prstGeom prst="leftArrow">
            <a:avLst>
              <a:gd name="adj1" fmla="val 50000"/>
              <a:gd name="adj2" fmla="val 7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0" name="Picture 4" descr="hor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" t="1563" r="3665" b="14792"/>
          <a:stretch>
            <a:fillRect/>
          </a:stretch>
        </p:blipFill>
        <p:spPr bwMode="auto">
          <a:xfrm>
            <a:off x="5176870" y="1346624"/>
            <a:ext cx="3865512" cy="4962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39402">
            <a:off x="6931927" y="3638913"/>
            <a:ext cx="1373747" cy="62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5"/>
          <p:cNvGrpSpPr>
            <a:grpSpLocks/>
          </p:cNvGrpSpPr>
          <p:nvPr/>
        </p:nvGrpSpPr>
        <p:grpSpPr bwMode="auto">
          <a:xfrm rot="8030285">
            <a:off x="6591859" y="2791953"/>
            <a:ext cx="797442" cy="2153717"/>
            <a:chOff x="3598" y="995"/>
            <a:chExt cx="450" cy="931"/>
          </a:xfrm>
        </p:grpSpPr>
        <p:sp>
          <p:nvSpPr>
            <p:cNvPr id="23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4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661734">
              <a:off x="3653" y="1064"/>
              <a:ext cx="46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6" name="Picture 4" descr="hor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clrChange>
              <a:clrFrom>
                <a:srgbClr val="6DCFF6"/>
              </a:clrFrom>
              <a:clrTo>
                <a:srgbClr val="6DCF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0" t="1563" r="3665" b="14792"/>
          <a:stretch>
            <a:fillRect/>
          </a:stretch>
        </p:blipFill>
        <p:spPr bwMode="auto">
          <a:xfrm>
            <a:off x="951908" y="1405165"/>
            <a:ext cx="3980131" cy="497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Group 8"/>
          <p:cNvGrpSpPr>
            <a:grpSpLocks/>
          </p:cNvGrpSpPr>
          <p:nvPr/>
        </p:nvGrpSpPr>
        <p:grpSpPr bwMode="auto">
          <a:xfrm rot="8278601">
            <a:off x="2330708" y="2453259"/>
            <a:ext cx="928805" cy="2767432"/>
            <a:chOff x="3249" y="1948"/>
            <a:chExt cx="496" cy="1371"/>
          </a:xfrm>
        </p:grpSpPr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 rot="-6421414">
              <a:off x="3169" y="2743"/>
              <a:ext cx="864" cy="288"/>
            </a:xfrm>
            <a:prstGeom prst="leftArrow">
              <a:avLst>
                <a:gd name="adj1" fmla="val 50000"/>
                <a:gd name="adj2" fmla="val 75000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29" name="Picture 1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4449720">
              <a:off x="3082" y="2115"/>
              <a:ext cx="670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5"/>
          <p:cNvGrpSpPr>
            <a:grpSpLocks/>
          </p:cNvGrpSpPr>
          <p:nvPr/>
        </p:nvGrpSpPr>
        <p:grpSpPr bwMode="auto">
          <a:xfrm rot="9642000">
            <a:off x="2483250" y="2821260"/>
            <a:ext cx="770860" cy="2062018"/>
            <a:chOff x="3598" y="1033"/>
            <a:chExt cx="435" cy="893"/>
          </a:xfrm>
        </p:grpSpPr>
        <p:sp>
          <p:nvSpPr>
            <p:cNvPr id="31" name="AutoShape 6"/>
            <p:cNvSpPr>
              <a:spLocks noChangeArrowheads="1"/>
            </p:cNvSpPr>
            <p:nvPr/>
          </p:nvSpPr>
          <p:spPr bwMode="auto">
            <a:xfrm rot="-4323084">
              <a:off x="3478" y="1518"/>
              <a:ext cx="528" cy="288"/>
            </a:xfrm>
            <a:prstGeom prst="leftArrow">
              <a:avLst>
                <a:gd name="adj1" fmla="val 50000"/>
                <a:gd name="adj2" fmla="val 45833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" name="Picture 7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6661734">
              <a:off x="3644" y="1096"/>
              <a:ext cx="45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76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3373" y="19891"/>
            <a:ext cx="4392488" cy="673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ьная выноска 6"/>
          <p:cNvSpPr/>
          <p:nvPr/>
        </p:nvSpPr>
        <p:spPr>
          <a:xfrm>
            <a:off x="9097" y="2348880"/>
            <a:ext cx="4680520" cy="2664296"/>
          </a:xfrm>
          <a:prstGeom prst="wedgeEllipseCallout">
            <a:avLst>
              <a:gd name="adj1" fmla="val 60272"/>
              <a:gd name="adj2" fmla="val -4628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4869" y="2803865"/>
            <a:ext cx="35489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«Длина …..»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48148E-6 L 0.06701 0.21528 C 0.08107 0.26389 0.10208 0.29004 0.12396 0.29004 C 0.14896 0.29004 0.16892 0.26389 0.18298 0.21528 L 0.25 1.48148E-6 " pathEditMode="relative" rAng="0" ptsTypes="FffFF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44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V="1">
            <a:off x="1115616" y="1340768"/>
            <a:ext cx="1728192" cy="144016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3808" y="1362352"/>
            <a:ext cx="792088" cy="93610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635896" y="384773"/>
            <a:ext cx="576064" cy="1872208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220072" y="1196752"/>
            <a:ext cx="2160240" cy="7200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390006" y="1090878"/>
            <a:ext cx="0" cy="288032"/>
          </a:xfrm>
          <a:prstGeom prst="line">
            <a:avLst/>
          </a:pr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220072" y="1052736"/>
            <a:ext cx="0" cy="28803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1691680" y="3789040"/>
            <a:ext cx="2520280" cy="72008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1691680" y="3861048"/>
            <a:ext cx="2520280" cy="576064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 flipV="1">
            <a:off x="1723372" y="4437112"/>
            <a:ext cx="2520280" cy="495672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979712" y="4932784"/>
            <a:ext cx="2232248" cy="1160512"/>
          </a:xfrm>
          <a:prstGeom prst="line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364088" y="2976854"/>
            <a:ext cx="2880320" cy="79208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5364088" y="2852936"/>
            <a:ext cx="0" cy="24783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238768" y="3624926"/>
            <a:ext cx="0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4659707" y="4341975"/>
            <a:ext cx="1840516" cy="1160512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659707" y="5513040"/>
            <a:ext cx="2704612" cy="132865"/>
          </a:xfrm>
          <a:prstGeom prst="line">
            <a:avLst/>
          </a:prstGeom>
          <a:ln w="762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67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12" y="19891"/>
            <a:ext cx="4392488" cy="6730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755576" y="2204864"/>
            <a:ext cx="4320479" cy="2160240"/>
          </a:xfrm>
          <a:prstGeom prst="wedgeEllipseCallout">
            <a:avLst>
              <a:gd name="adj1" fmla="val 55077"/>
              <a:gd name="adj2" fmla="val -3952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493" y="2407821"/>
            <a:ext cx="417664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«Длина ломаной»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781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49055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Ломаная линия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0479" y="1124744"/>
            <a:ext cx="7920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 линия, которая состоит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 отрезков ,не лежащих на одной прямой.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998178" y="3429000"/>
            <a:ext cx="1444642" cy="732865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973927" y="4161865"/>
            <a:ext cx="2013983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163759" y="4665921"/>
            <a:ext cx="1872208" cy="1211351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491880" y="3429000"/>
            <a:ext cx="1152128" cy="28803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5292080" y="3933056"/>
            <a:ext cx="1296144" cy="480837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91880" y="5157192"/>
            <a:ext cx="1489039" cy="11440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555776" y="3063736"/>
            <a:ext cx="120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звено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72190" y="3543053"/>
            <a:ext cx="120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звено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4746" y="4777760"/>
            <a:ext cx="1202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звено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7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4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160</Words>
  <Application>Microsoft Office PowerPoint</Application>
  <PresentationFormat>Экран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Какое время показывают часы?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История циркуля.</vt:lpstr>
      <vt:lpstr>Первый циркуль</vt:lpstr>
      <vt:lpstr>Презентация PowerPoint</vt:lpstr>
      <vt:lpstr>Современные циркули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61</cp:revision>
  <dcterms:created xsi:type="dcterms:W3CDTF">2014-07-09T08:50:25Z</dcterms:created>
  <dcterms:modified xsi:type="dcterms:W3CDTF">2017-10-17T06:07:10Z</dcterms:modified>
</cp:coreProperties>
</file>