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9"/>
  </p:notesMasterIdLst>
  <p:handoutMasterIdLst>
    <p:handoutMasterId r:id="rId10"/>
  </p:handoutMasterIdLst>
  <p:sldIdLst>
    <p:sldId id="293" r:id="rId2"/>
    <p:sldId id="302" r:id="rId3"/>
    <p:sldId id="263" r:id="rId4"/>
    <p:sldId id="300" r:id="rId5"/>
    <p:sldId id="271" r:id="rId6"/>
    <p:sldId id="282" r:id="rId7"/>
    <p:sldId id="30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59F07-6DB5-40B5-9784-9D29098F7986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809FF-70F5-4EE7-B723-F1F9B2A7B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330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0BA5D-9A8A-4211-ABAF-5400502D8DC2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EA653-FC69-4004-A9B2-051E60585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39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2D8D1E-39F2-4C5C-A40F-5D5221773CEF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AB4D330-3306-4EDA-B32E-DD24F2B93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анзаши мастер класс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32153"/>
            <a:ext cx="302433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irsovetov.ru/images/2773/3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80524" y="3264552"/>
            <a:ext cx="233540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9552" y="404664"/>
            <a:ext cx="828091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</a:t>
            </a:r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Атласные ленты</a:t>
            </a:r>
          </a:p>
          <a:p>
            <a:pPr algn="ctr"/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для </a:t>
            </a:r>
          </a:p>
          <a:p>
            <a:pPr algn="ctr"/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декорирования заколки для волос».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3401" y="6027036"/>
            <a:ext cx="3868367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презентацию </a:t>
            </a:r>
            <a:r>
              <a:rPr lang="ru-RU" sz="11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Цыретарова</a:t>
            </a:r>
            <a:r>
              <a:rPr lang="ru-RU" sz="11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ЦС рук-ль кружка</a:t>
            </a:r>
            <a:endParaRPr lang="ru-RU" sz="11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66442" y="928670"/>
            <a:ext cx="6620968" cy="2714644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Я узнала…</a:t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Я научилась…</a:t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Мне понравилось…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59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нзаши для начинающих как сделать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548" y="476672"/>
            <a:ext cx="38524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548" y="2636912"/>
            <a:ext cx="3852428" cy="864096"/>
          </a:xfrm>
        </p:spPr>
        <p:txBody>
          <a:bodyPr>
            <a:noAutofit/>
          </a:bodyPr>
          <a:lstStyle/>
          <a:p>
            <a:pPr indent="-265176">
              <a:buClr>
                <a:schemeClr val="accent1"/>
              </a:buClr>
              <a:buSzPct val="80000"/>
              <a:buFont typeface="Wingdings 2"/>
            </a:pPr>
            <a:r>
              <a:rPr lang="ru-RU" sz="16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Нижние края так же обрезаем и оплавляем. Здесь можно между собой их не склеивать, а просто подплавить ткань, чтобы она не осыпалась.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2657387"/>
            <a:ext cx="25832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Вот, что у нас получилось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861490"/>
            <a:ext cx="3489009" cy="20157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03548" y="5877272"/>
            <a:ext cx="8316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такому же принципу сворачиваем остальные зелёные листики.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39065"/>
            <a:ext cx="3312368" cy="2053831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980729"/>
            <a:ext cx="2952328" cy="360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два двойных листика.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496482" cy="79208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Одинарный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листик также смазываем клеем и приклеиваем его между двумя уже соединёнными листиками.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352" y="1458901"/>
            <a:ext cx="3176544" cy="21861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474498"/>
            <a:ext cx="3168352" cy="22078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885831"/>
            <a:ext cx="3474750" cy="24234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3937007"/>
            <a:ext cx="3384376" cy="239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633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ника цумами канзаши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168" y="236861"/>
            <a:ext cx="4001540" cy="290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428" y="3140968"/>
            <a:ext cx="4001540" cy="756418"/>
          </a:xfrm>
        </p:spPr>
        <p:txBody>
          <a:bodyPr>
            <a:normAutofit/>
          </a:bodyPr>
          <a:lstStyle/>
          <a:p>
            <a:pPr marL="265176" indent="-265176"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</a:pPr>
            <a:r>
              <a:rPr lang="ru-RU" sz="12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Нижний край тоже ровно обрезаем и оплавляем</a:t>
            </a:r>
            <a:r>
              <a:rPr lang="ru-RU" sz="1200" b="1" dirty="0"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8234" y="264296"/>
            <a:ext cx="3974246" cy="28855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7168" y="5989938"/>
            <a:ext cx="397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ru-RU" sz="14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Только здесь края надо обжечь и обязательно склеить между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собой. внутрь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капаем немного клея и склеиваем листок.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844" y="3941474"/>
            <a:ext cx="2988782" cy="204846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903041" y="6097660"/>
            <a:ext cx="3989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76" indent="-265176"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ru-RU" sz="14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Приступим к собиранию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цветка. Нанизываем лепестки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иголку и нить.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крашения канзаши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17646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488832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вклеиваем её между листочками цветка. </a:t>
            </a:r>
            <a:b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серединку цветочка приклеиваем </a:t>
            </a:r>
            <a:r>
              <a:rPr lang="ru-RU" sz="31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полубусину</a:t>
            </a: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66442" y="928670"/>
            <a:ext cx="6620968" cy="2714644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Я узнала…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Я научилась…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Мне понравилось…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59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1140</TotalTime>
  <Words>107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Я узнала… Я научилась… Мне понравилось…</vt:lpstr>
      <vt:lpstr>Нижние края так же обрезаем и оплавляем. Здесь можно между собой их не склеивать, а просто подплавить ткань, чтобы она не осыпалась.</vt:lpstr>
      <vt:lpstr>                  Одинарный листик также смазываем клеем и приклеиваем его между двумя уже соединёнными листиками. </vt:lpstr>
      <vt:lpstr>Нижний край тоже ровно обрезаем и оплавляем.</vt:lpstr>
      <vt:lpstr>        И вклеиваем её между листочками цветка.  В серединку цветочка приклеиваем полубусину. </vt:lpstr>
      <vt:lpstr>Я узнала… Я научилась… Мне понравилось…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79</cp:revision>
  <dcterms:created xsi:type="dcterms:W3CDTF">2017-10-28T18:30:48Z</dcterms:created>
  <dcterms:modified xsi:type="dcterms:W3CDTF">2019-06-07T05:20:48Z</dcterms:modified>
</cp:coreProperties>
</file>