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8" r:id="rId4"/>
    <p:sldId id="259" r:id="rId5"/>
    <p:sldId id="261" r:id="rId6"/>
    <p:sldId id="257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CE547-5002-456A-81AE-DBDB173F41E5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26ECD-8F04-4D34-9149-E8A08A788E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CE547-5002-456A-81AE-DBDB173F41E5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26ECD-8F04-4D34-9149-E8A08A788E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CE547-5002-456A-81AE-DBDB173F41E5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26ECD-8F04-4D34-9149-E8A08A788E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CE547-5002-456A-81AE-DBDB173F41E5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26ECD-8F04-4D34-9149-E8A08A788E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CE547-5002-456A-81AE-DBDB173F41E5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26ECD-8F04-4D34-9149-E8A08A788E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CE547-5002-456A-81AE-DBDB173F41E5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26ECD-8F04-4D34-9149-E8A08A788E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CE547-5002-456A-81AE-DBDB173F41E5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26ECD-8F04-4D34-9149-E8A08A788E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CE547-5002-456A-81AE-DBDB173F41E5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26ECD-8F04-4D34-9149-E8A08A788E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CE547-5002-456A-81AE-DBDB173F41E5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26ECD-8F04-4D34-9149-E8A08A788E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CE547-5002-456A-81AE-DBDB173F41E5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26ECD-8F04-4D34-9149-E8A08A788E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CE547-5002-456A-81AE-DBDB173F41E5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26ECD-8F04-4D34-9149-E8A08A788E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0CE547-5002-456A-81AE-DBDB173F41E5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526ECD-8F04-4D34-9149-E8A08A788E1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628800"/>
            <a:ext cx="8424936" cy="2880320"/>
          </a:xfrm>
        </p:spPr>
        <p:txBody>
          <a:bodyPr>
            <a:normAutofit/>
          </a:bodyPr>
          <a:lstStyle/>
          <a:p>
            <a:r>
              <a:rPr lang="ru-RU" sz="2400" b="1" spc="30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16  </a:t>
            </a:r>
            <a:r>
              <a:rPr lang="ru-RU" sz="2400" b="1" spc="30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Ноября  мы посетили детскую библиотеку. </a:t>
            </a:r>
            <a:br>
              <a:rPr lang="ru-RU" sz="2400" b="1" spc="30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sz="2400" b="1" spc="30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Где нас познакомили с правилами поведения в библиотеке. </a:t>
            </a:r>
            <a:br>
              <a:rPr lang="ru-RU" sz="2400" b="1" spc="30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sz="2400" b="1" spc="30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Показали самую маленькую и самую большую книгу, которые есть в библиотеке. Провели интересную викторину по сказкам. Ну конечно же дети с успехом ответили на все её вопросы. Дети поиграли в кукольный театр и раскрасили раскраски буквы .</a:t>
            </a:r>
            <a:endParaRPr lang="ru-RU" sz="2400" spc="30" dirty="0">
              <a:latin typeface="Monotype Corsiva" pitchFamily="66" charset="0"/>
            </a:endParaRPr>
          </a:p>
        </p:txBody>
      </p:sp>
      <p:pic>
        <p:nvPicPr>
          <p:cNvPr id="5" name="Picture 2" descr="http://biblioberdsk.ru/bitrix/templates/books/images/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332656"/>
            <a:ext cx="4762500" cy="100965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436096" y="5157192"/>
            <a:ext cx="33123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  <a:latin typeface="Monotype Corsiva" pitchFamily="66" charset="0"/>
              </a:rPr>
              <a:t>Подготовила воспитатель группы №7 </a:t>
            </a:r>
            <a:r>
              <a:rPr lang="ru-RU" sz="2400" dirty="0" err="1" smtClean="0">
                <a:solidFill>
                  <a:srgbClr val="0070C0"/>
                </a:solidFill>
                <a:latin typeface="Monotype Corsiva" pitchFamily="66" charset="0"/>
              </a:rPr>
              <a:t>Леус</a:t>
            </a:r>
            <a:r>
              <a:rPr lang="ru-RU" sz="2400" dirty="0" smtClean="0">
                <a:solidFill>
                  <a:srgbClr val="0070C0"/>
                </a:solidFill>
                <a:latin typeface="Monotype Corsiva" pitchFamily="66" charset="0"/>
              </a:rPr>
              <a:t> Ю.Х.</a:t>
            </a:r>
            <a:endParaRPr lang="ru-RU" sz="2400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1920" y="6165304"/>
            <a:ext cx="1368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  <a:latin typeface="Monotype Corsiva" pitchFamily="66" charset="0"/>
              </a:rPr>
              <a:t>2018 год</a:t>
            </a:r>
            <a:endParaRPr lang="ru-RU" sz="2400" dirty="0">
              <a:solidFill>
                <a:srgbClr val="0070C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F:\Pictures\фото все\IMAG13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846523">
            <a:off x="426943" y="468847"/>
            <a:ext cx="4255586" cy="27387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251520" y="3789040"/>
            <a:ext cx="3275856" cy="20813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Стоит на полке и молчит</a:t>
            </a:r>
            <a:b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</a:b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Возьми, открой, заговорит</a:t>
            </a:r>
            <a:b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</a:b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Расскажет все на свете</a:t>
            </a:r>
            <a:b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</a:b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Дружите с нею дети!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Monotype Corsiva" pitchFamily="66" charset="0"/>
            </a:endParaRPr>
          </a:p>
        </p:txBody>
      </p:sp>
      <p:pic>
        <p:nvPicPr>
          <p:cNvPr id="1029" name="Picture 5" descr="F:\Pictures\фото все\IMG-20181116-WA00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661714">
            <a:off x="4539183" y="387004"/>
            <a:ext cx="4324274" cy="28817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23" descr="F:\Pictures\фото все\IMG-20181116-WA001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3501008"/>
            <a:ext cx="4716016" cy="31427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21" descr="F:\Pictures\фото все\IMG-20181116-WA00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35836" y="72008"/>
            <a:ext cx="4064967" cy="2708920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144" name="Picture 24" descr="F:\Pictures\фото все\IMG-20181116-WA00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2343" y="2616836"/>
            <a:ext cx="2520280" cy="3781898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145" name="Picture 25" descr="F:\Pictures\фото все\IMG-20181116-WA002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231527">
            <a:off x="599299" y="2741028"/>
            <a:ext cx="2525040" cy="3789040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147" name="Picture 27" descr="F:\Pictures\фото все\IMG-20181116-WA002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452509">
            <a:off x="6128134" y="2698122"/>
            <a:ext cx="2592288" cy="3889952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8" descr="F:\Pictures\фото все\IMG-20181116-WA00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501008"/>
            <a:ext cx="4211960" cy="28068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26" descr="F:\Pictures\фото все\IMG-20181116-WA00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404664"/>
            <a:ext cx="4320480" cy="28791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22" descr="F:\Pictures\фото все\IMG-20181116-WA001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404664"/>
            <a:ext cx="4283968" cy="28548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20" descr="F:\Pictures\фото все\IMG-20181116-WA002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8" y="3501008"/>
            <a:ext cx="4176464" cy="27832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F:\Pictures\фото все\IMG-20181116-WA00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4289" y="3668808"/>
            <a:ext cx="4250262" cy="2832403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9458" name="Picture 2" descr="F:\Pictures\фото все\IMG-20181116-WA00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694006"/>
            <a:ext cx="4250262" cy="2832402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9459" name="Picture 3" descr="F:\Pictures\фото все\IMG-20181116-WA000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112" y="3694203"/>
            <a:ext cx="4248368" cy="2831140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9460" name="Picture 4" descr="F:\Pictures\фото все\IMG-20181116-WA000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6079" y="677132"/>
            <a:ext cx="4273913" cy="2849276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F:\Pictures\фото все\IMG-20181116-WA00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5198235" cy="6264696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5652120" y="836712"/>
            <a:ext cx="3491880" cy="5663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О, сколько в этом доме книг!</a:t>
            </a:r>
            <a:b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Внимательно всмотрись –</a:t>
            </a:r>
            <a:b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Здесь тысячи друзей твоих</a:t>
            </a:r>
            <a:b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На полках улеглись.</a:t>
            </a:r>
            <a:b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Они поговорят с тобой</a:t>
            </a:r>
            <a:b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И ты, мой юный друг,</a:t>
            </a:r>
            <a:b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Весь путь истории земной</a:t>
            </a:r>
            <a:b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Как бы увидишь вдруг…</a:t>
            </a:r>
            <a:endParaRPr lang="en-US" sz="2400" b="1" dirty="0" smtClean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  <a:p>
            <a:pPr fontAlgn="base"/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algn="r" fontAlgn="base"/>
            <a:r>
              <a:rPr lang="ru-RU" sz="2000" b="1" i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Сергей </a:t>
            </a:r>
            <a:r>
              <a:rPr lang="ru-RU" sz="2000" b="1" i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Михалков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30</Words>
  <Application>Microsoft Office PowerPoint</Application>
  <PresentationFormat>Экран (4:3)</PresentationFormat>
  <Paragraphs>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16  Ноября  мы посетили детскую библиотеку.  Где нас познакомили с правилами поведения в библиотеке.  Показали самую маленькую и самую большую книгу, которые есть в библиотеке. Провели интересную викторину по сказкам. Ну конечно же дети с успехом ответили на все её вопросы. Дети поиграли в кукольный театр и раскрасили раскраски буквы .</vt:lpstr>
      <vt:lpstr>Слайд 2</vt:lpstr>
      <vt:lpstr>Слайд 3</vt:lpstr>
      <vt:lpstr>Слайд 4</vt:lpstr>
      <vt:lpstr>Слайд 5</vt:lpstr>
      <vt:lpstr>Слайд 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10</cp:revision>
  <dcterms:created xsi:type="dcterms:W3CDTF">2018-11-17T14:46:57Z</dcterms:created>
  <dcterms:modified xsi:type="dcterms:W3CDTF">2019-06-07T01:39:17Z</dcterms:modified>
</cp:coreProperties>
</file>