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66" r:id="rId3"/>
    <p:sldId id="257" r:id="rId4"/>
    <p:sldId id="258" r:id="rId5"/>
    <p:sldId id="267" r:id="rId6"/>
    <p:sldId id="259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43" autoAdjust="0"/>
    <p:restoredTop sz="94713" autoAdjust="0"/>
  </p:normalViewPr>
  <p:slideViewPr>
    <p:cSldViewPr>
      <p:cViewPr varScale="1">
        <p:scale>
          <a:sx n="97" d="100"/>
          <a:sy n="97" d="100"/>
        </p:scale>
        <p:origin x="15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5306608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729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619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7344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411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56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7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03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6478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645602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61907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732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0589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375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074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28497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89448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61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581493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001B978-2C2E-4C0D-BDD3-416333486A80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F8D0054-49A3-407D-8B19-41D5AA680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10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  <p:sldLayoutId id="2147483756" r:id="rId18"/>
    <p:sldLayoutId id="2147483757" r:id="rId19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062664" cy="187295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</a:rPr>
              <a:t>«Волшебные мгновения музыки Глинки»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4365104"/>
            <a:ext cx="3554649" cy="237626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к Методическому докладу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фортепиано</a:t>
            </a:r>
          </a:p>
          <a:p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ОБОУДО </a:t>
            </a:r>
            <a:r>
              <a:rPr lang="ru-RU" sz="1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«Беловская школа искусств»</a:t>
            </a:r>
            <a:endParaRPr lang="ru-RU" sz="1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Кононова Анна Ивановна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54" y="2852936"/>
            <a:ext cx="4266329" cy="369415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868144" y="3140968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Часть 1</a:t>
            </a:r>
            <a:endParaRPr lang="ru-RU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23111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421" y="620688"/>
            <a:ext cx="7095158" cy="20602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" y="3678884"/>
            <a:ext cx="7874073" cy="176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950165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7"/>
            <a:ext cx="7220024" cy="1152127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и юность композитора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4413" y="1340768"/>
            <a:ext cx="4033588" cy="444226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Иванович Глинка родился 20 мая (1 июня) 180</a:t>
            </a:r>
            <a:r>
              <a:rPr lang="ru-RU" sz="1800" baseline="1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года в селе Новоспасском Смоленской губернии.  До шести лет Михаил воспитывался бабушкой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Фёклой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Александровной. Он рос нервным, мнительным и болезненным ребенком. После смерти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Фёклы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Александровны Михаил перешел в полное распоряжение матери. В домашнем быту у родных Глинки часто звучала музыка –повсюду звучали песни крепостных, а у дяди был хороший крепостной оркестр.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i_00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89164" y="1457893"/>
            <a:ext cx="3888432" cy="4208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6798734" cy="1303867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Благородный пансион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88_big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2175376"/>
            <a:ext cx="3338512" cy="2723271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552" y="1988840"/>
            <a:ext cx="3384376" cy="30963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В 1817 году родители привезли Михаила в Санкт-Петербург и поместили  в Благородный пансион при Главном педагогическом институте, где его гувернером был поэт-декабрист В. К. Кюхельбекер. </a:t>
            </a:r>
          </a:p>
          <a:p>
            <a:pPr marL="0" indent="0">
              <a:buNone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Санкт-Петербурге Глинка брал частные уроки у видных музыкальных педагогов. В 1822 году Михаил Иванович успешно окончил курс обучения в Благородном пансионе и поступил на службу в ведомство путей сообщения. Но вскоре оставил эту работу и вышел в отставку, полностью посвятив себя музыке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5"/>
            <a:ext cx="4248472" cy="41764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76672"/>
            <a:ext cx="3462828" cy="33530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86539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1" y="404665"/>
            <a:ext cx="7797662" cy="93610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Расцвет творчества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9"/>
            <a:ext cx="7992888" cy="3816423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2400"/>
              </a:spcBef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1822 – 1823 годах Глинка написал широко известные романсы и песни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“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искушай меня без нужды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слова Е. А. Баратынского, 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пой, красавица, при мне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слова  А. С. Пушкина и другие.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эти же годы он познакомился  с известными Василием Жуковским, Александром Грибоедовым.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путешествия на Кавказ отправляется в Италию и Германию. 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влиянием итальянских композиторов Глинка меняет свой музыкальный стиль. 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Вернувшись в Россию, он с усердием работал над национальной оперой 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Сусанин</a:t>
            </a:r>
            <a:r>
              <a:rPr lang="en-US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Ее премьера в 1836 году    в Большом театре Петербурга обернулась громадным успехом</a:t>
            </a:r>
            <a:r>
              <a:rPr lang="ru-RU" sz="2000" dirty="0" smtClean="0">
                <a:solidFill>
                  <a:srgbClr val="0070C0"/>
                </a:solidFill>
              </a:rPr>
              <a:t>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897" y="188640"/>
            <a:ext cx="7034203" cy="10910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4"/>
            <a:ext cx="5376228" cy="28526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780928"/>
            <a:ext cx="3462828" cy="267027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921979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5814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серьёзная, оригинальная, сильная  русская опера открыла век новой русской музыки. В открытом после ремонта Большом театре 27 ноября 1836 года состоялась премьера оперы «Жизнь за царя» под управлением К.А.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Кавоса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Успех был блестящим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2492896"/>
            <a:ext cx="5328366" cy="33896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778414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426</TotalTime>
  <Words>332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Главное мероприятие</vt:lpstr>
      <vt:lpstr>«Волшебные мгновения музыки Глинки»</vt:lpstr>
      <vt:lpstr>Презентация PowerPoint</vt:lpstr>
      <vt:lpstr>Детство и юность композитора</vt:lpstr>
      <vt:lpstr>Благородный пансион</vt:lpstr>
      <vt:lpstr>Презентация PowerPoint</vt:lpstr>
      <vt:lpstr>Расцвет творчества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Удивительный мир композитора М. И. Глинка</dc:title>
  <dc:creator>Vladimir Shilo</dc:creator>
  <cp:lastModifiedBy>Nikitos</cp:lastModifiedBy>
  <cp:revision>55</cp:revision>
  <dcterms:created xsi:type="dcterms:W3CDTF">2017-04-01T17:18:05Z</dcterms:created>
  <dcterms:modified xsi:type="dcterms:W3CDTF">2019-06-07T16:58:45Z</dcterms:modified>
</cp:coreProperties>
</file>