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0" r:id="rId2"/>
    <p:sldId id="270" r:id="rId3"/>
    <p:sldId id="271" r:id="rId4"/>
    <p:sldId id="272" r:id="rId5"/>
    <p:sldId id="273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3" autoAdjust="0"/>
    <p:restoredTop sz="94713" autoAdjust="0"/>
  </p:normalViewPr>
  <p:slideViewPr>
    <p:cSldViewPr>
      <p:cViewPr varScale="1">
        <p:scale>
          <a:sx n="97" d="100"/>
          <a:sy n="97" d="100"/>
        </p:scale>
        <p:origin x="151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5306608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29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619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7344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11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6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03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47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5602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73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0589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7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07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28497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9448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1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58149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  <p:sldLayoutId id="2147483756" r:id="rId18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699504"/>
            <a:ext cx="6798734" cy="577367"/>
          </a:xfrm>
        </p:spPr>
        <p:txBody>
          <a:bodyPr/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Руслан и Людмила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30607" y="2613421"/>
            <a:ext cx="4392488" cy="3888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оперой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Руслан      и Людмила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началась в 1837 году и шла в течение пяти лет   с перерывами. 	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Глинка приступил к сочинению музыки, не имея готового либретто. Из-за смерти Пушкина он был вынужден обратиться к другим поэтам,      в том числе любителям             из числа друзей и знакомых.</a:t>
            </a:r>
          </a:p>
          <a:p>
            <a:pPr marL="0" indent="0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Премьера оперы состоялась       9 декабря 1842 года  в Петербурге. </a:t>
            </a:r>
            <a:endParaRPr lang="ru-RU" sz="1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4733339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95" y="2780928"/>
            <a:ext cx="2460087" cy="355341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607" y="836711"/>
            <a:ext cx="6192688" cy="67546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85606" y="126160"/>
            <a:ext cx="81468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Кононова Анна Ивановна                                                           Часть</a:t>
            </a:r>
            <a:r>
              <a:rPr lang="ru-RU" dirty="0" smtClean="0"/>
              <a:t> </a:t>
            </a:r>
            <a:r>
              <a:rPr lang="ru-RU" sz="2800" dirty="0"/>
              <a:t>2</a:t>
            </a: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88640"/>
            <a:ext cx="4743328" cy="2796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40" y="2143157"/>
            <a:ext cx="3312368" cy="3328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635896" y="3717032"/>
            <a:ext cx="4968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Уже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начала 1860-х годов «Руслан и Людмила стала краеугольным камнем русской музыки. На этот раз композитор поставил своей задачей создать оперу в эпическом духе, представив перед слушателями картины глубокой древности</a:t>
            </a:r>
          </a:p>
        </p:txBody>
      </p:sp>
    </p:spTree>
    <p:extLst>
      <p:ext uri="{BB962C8B-B14F-4D97-AF65-F5344CB8AC3E}">
        <p14:creationId xmlns:p14="http://schemas.microsoft.com/office/powerpoint/2010/main" val="215615054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0"/>
            <a:ext cx="6168642" cy="10910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980728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Итогом поездки Глинки в Испанию в 1845 – 1847 годах стали две оркестровые увертюры – «Арагонская хота» и «Воспоминания о летней ночи в Мадриде», блестящие образцы владения оркестром и мелодической свежести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49" y="2204864"/>
            <a:ext cx="4153505" cy="2826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985" y="2204864"/>
            <a:ext cx="4032448" cy="2814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691802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188640"/>
            <a:ext cx="6336704" cy="10912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1340768"/>
            <a:ext cx="4680520" cy="343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1916832"/>
            <a:ext cx="3600400" cy="2120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определению Петра Ильича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Чайковского: «Вся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симфоническая школа сосредоточена в «Камаринской Глинки» «как весь дуб в жёлуде»</a:t>
            </a:r>
          </a:p>
        </p:txBody>
      </p:sp>
    </p:spTree>
    <p:extLst>
      <p:ext uri="{BB962C8B-B14F-4D97-AF65-F5344CB8AC3E}">
        <p14:creationId xmlns:p14="http://schemas.microsoft.com/office/powerpoint/2010/main" val="345230320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679" y="188640"/>
            <a:ext cx="6168642" cy="10910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585" y="1052737"/>
            <a:ext cx="8135855" cy="3384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2576" y="4077072"/>
            <a:ext cx="6168642" cy="10910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5216" y="4221088"/>
            <a:ext cx="6168642" cy="131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91568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404664"/>
            <a:ext cx="7560840" cy="1189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Глинка уехал в Берлин    в 1856 году, где и скончался    15 февраля 1857 года. 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 и романсов Глинки насчитывается около 20. Также он написал 6 симфонических, несколько камерно - инструментальных произведений и две оперы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63515" y="1772816"/>
            <a:ext cx="47525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Глинка стал первым в русской музыке великим мастером европейского значения, влияние его сказалось не только внутри страны, но и в различных аспектах европейской романтической культуры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3730740" y="3717032"/>
            <a:ext cx="5017724" cy="1872208"/>
          </a:xfrm>
        </p:spPr>
        <p:txBody>
          <a:bodyPr>
            <a:normAutofit fontScale="32500" lnSpcReduction="20000"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м.И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Глинке – первый в мире памятник композитору.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Расположен в парке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Блонье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г. Смоленска, напротив здания филармонии. Скульптор –         А. Р. фон Бок.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Памятник композитору был создан на добровольные пожертвования. 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Торжественное открытие памятника произошло 20 мая 1885 года при большом стечении народа.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65" y="1974113"/>
            <a:ext cx="2982790" cy="3980446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437</TotalTime>
  <Words>247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Impact</vt:lpstr>
      <vt:lpstr>Times New Roman</vt:lpstr>
      <vt:lpstr>Главное мероприятие</vt:lpstr>
      <vt:lpstr>“Руслан и Людмила”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Удивительный мир композитора М. И. Глинка</dc:title>
  <dc:creator>Vladimir Shilo</dc:creator>
  <cp:lastModifiedBy>Nikitos</cp:lastModifiedBy>
  <cp:revision>60</cp:revision>
  <dcterms:created xsi:type="dcterms:W3CDTF">2017-04-01T17:18:05Z</dcterms:created>
  <dcterms:modified xsi:type="dcterms:W3CDTF">2019-06-07T17:17:30Z</dcterms:modified>
</cp:coreProperties>
</file>