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  <p:sldId id="262" r:id="rId4"/>
    <p:sldId id="264" r:id="rId5"/>
    <p:sldId id="266" r:id="rId6"/>
    <p:sldId id="256" r:id="rId7"/>
    <p:sldId id="258" r:id="rId8"/>
    <p:sldId id="257" r:id="rId9"/>
    <p:sldId id="259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8" d="100"/>
          <a:sy n="128" d="100"/>
        </p:scale>
        <p:origin x="40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24744"/>
            <a:ext cx="774989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педагогический </a:t>
            </a: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 №4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 итогах работы педагогического коллектива за 2018-2019 учебный год»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05163" y="494116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старший воспитатель высшей квалификационной категории: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Акопян А.С.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81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628800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показал итоговый мониторинг уровень качества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количество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высоким уровнем развития увеличилось на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44%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с началом года.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детей со среднем  уровнем развития уменьшилось на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24%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с началом года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 2018-2019 учебного года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 аттестовались высшую квалификационную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категорию. 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 участвовал во Всероссийском конкурсе стипендий и грантов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Л.С.Выготского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получил документ участника -2019.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57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878" y="260648"/>
            <a:ext cx="56703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de-DE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de-DE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</a:t>
            </a:r>
            <a:r>
              <a:rPr lang="de-DE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r>
              <a:rPr lang="de-DE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de-DE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de-DE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de-DE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2019-2020 </a:t>
            </a:r>
            <a:r>
              <a:rPr lang="de-DE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de-DE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076" y="1284116"/>
            <a:ext cx="871296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Организовать работу по внедрению проектно-исследовательских, проектных методов обучения и воспитания дошкольников для развития их познавательных и творческих способностей.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Ответственные: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воспитатель, воспитатели групп, музыкальный руководитель.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Срок: в течение года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Повышение профессиональной компетентности и совершенствование деятельности педагогов, посредством внедрение инновационных технологий и методов работы.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Ответственные:  старший воспитатель, воспитатели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групп, музыкальный руководитель, учитель-логопед.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Срок: в течение года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3.Систематизировать в ДОУ работу по патриотическому воспитанию посредством знакомства детей с историей России и развития у дошкольников семейной и гражданской принадлежности.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Ответственные:  старший воспитатель, воспитатели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групп, музыкальный руководитель.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Срок: в течение года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969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196752"/>
            <a:ext cx="7128792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педсовета: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Признать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коллектива ФГБДОУ Детского сада «Москва» учебный год с оценкой «отлично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457200" indent="-457200">
              <a:buAutoNum type="arabicPeriod"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Продолжать работу по организации развивающей предметно- пространственной среды и методического обеспечения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Продолжать принимать активное участие в конкурсах на разных уровнях, в городских методических объединениях. Продолжать работу по сетевому взаимодействию между ДОУ города и другими социальными институтами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Педагогам продолжить работу по самообразованию.</a:t>
            </a:r>
          </a:p>
        </p:txBody>
      </p:sp>
    </p:spTree>
    <p:extLst>
      <p:ext uri="{BB962C8B-B14F-4D97-AF65-F5344CB8AC3E}">
        <p14:creationId xmlns:p14="http://schemas.microsoft.com/office/powerpoint/2010/main" val="329444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375" y="836712"/>
            <a:ext cx="66967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учебный завершаем, от души всех поздравляем!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методистах я ходила, указания разносила!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Планы, игры и прогулки в управлении моём,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Семинары, педсоветы… Вам, коллеги повезло!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Хоть и жили все в заботах, не попали, вы впросак!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были в скуке, мастера, ведь на все руки!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занятья проводили, никогда не подводили!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скажу я вам в ответ: “Вы прекрасны, спору нет!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вопрос, когда же отдых, я отвечу– никогда!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родиться педагогом - это братцы навсегда!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души я Вам желаю, счастья, мира и добра!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любовь детишек наших, согревает Вам сердца!”</a:t>
            </a:r>
          </a:p>
        </p:txBody>
      </p:sp>
      <p:sp>
        <p:nvSpPr>
          <p:cNvPr id="3" name="AutoShape 2" descr="https://avatars.mds.yandex.net/get-pdb/989257/59a5af25-1cad-45a5-b91d-75ef873a553f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103" y="4585356"/>
            <a:ext cx="3222031" cy="201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695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771338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успехов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летне-оздоровительной работе!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032" y="3068960"/>
            <a:ext cx="3093204" cy="23199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068960"/>
            <a:ext cx="3071023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38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08720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Подведение итогов деятельности ДОУ и результатов работы сотрудников за 2018-2019 учебный год. Совершенствование умение педагогов анализировать результаты работы, прогнозировать деятельность на будущий год.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Повестка дня: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Анализ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-образовательной работы в ДОУ за 2018-2019 уч. год;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Результаты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образовательного процесса;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Отчёт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итогах работы за 2018-2019 учебный год;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Обсуждение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принятие плана летне-оздоровительной работы;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de-DE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de-DE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ление</a:t>
            </a:r>
            <a:r>
              <a:rPr lang="de-DE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de-DE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основных</a:t>
            </a:r>
            <a:r>
              <a:rPr lang="de-DE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направлений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de-DE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 </a:t>
            </a:r>
            <a:r>
              <a:rPr lang="de-DE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de-DE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2019-2020 </a:t>
            </a:r>
            <a:r>
              <a:rPr lang="de-DE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de-DE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6.Итоги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педсовета.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64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12856"/>
            <a:ext cx="60486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1.Анализ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-образовательной работы в ДОУ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2018-2019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0372" y="1128519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решению первой  годовой задачи были проведены: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-педагогические советы, педагогические  часы;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-семинары-практикумы, тренинги, деловые игры; 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-консультации, рекомендации, памятки, тестирование, анкетирование;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-показы открытых занятий по образовательной области речевое развитие;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-родительские собрания с фрагментами показа работы по образовательной деятельности речевое развитие;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-выставки творческих работ и рисунков, взаимодействие с семьей, осуществление  тематического и текущего контроля. </a:t>
            </a:r>
          </a:p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Работа с родителями строилась по годовому плану.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такие формы работы: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-консультации, рекомендации, индивидуальные беседы;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-родительские собрания;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праздники и развлечения;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-папки-передвижки, наглядный информационный материал, и многое другое.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-разработаны темы и повестки протоколов родительских собраний;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-разработаны перспективные планы работы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308568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педсовет 4\Фото итоговых НОД 2019\вторая мл групп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3120346" cy="2340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K:\педсовет 4\Фото итоговых НОД 2019\средняя групп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38689"/>
            <a:ext cx="30723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K:\педсовет 4\Фото итоговых НОД 2019\старшая группа 1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94514"/>
            <a:ext cx="316835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K:\педсовет 4\Фото итоговых НОД 2019\старшая групп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03515"/>
            <a:ext cx="3144349" cy="2358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745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K:\педсовет 4\Фото итоговых НОД 2019\подготов групп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85283"/>
            <a:ext cx="3120347" cy="234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K:\педсовет 4\Фото итоговых НОД 2019\подготов группа 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5283"/>
            <a:ext cx="3193395" cy="2395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K:\педсовет 4\Фото итоговых НОД 2019\IMG_334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339" y="3501008"/>
            <a:ext cx="3072608" cy="23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K:\педсовет 4\Фото итоговых НОД 2019\логопед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062" y="3441964"/>
            <a:ext cx="3151333" cy="236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8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98" y="904416"/>
            <a:ext cx="3777350" cy="2695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102" y="3573016"/>
            <a:ext cx="394542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06359" y="241483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группа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01825" y="2428126"/>
            <a:ext cx="1701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года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10996" y="270043"/>
            <a:ext cx="18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года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926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26314"/>
            <a:ext cx="3816425" cy="2669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09040"/>
            <a:ext cx="3764127" cy="2600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796136" y="503094"/>
            <a:ext cx="27960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5661" y="318428"/>
            <a:ext cx="18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года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84168" y="2636912"/>
            <a:ext cx="1701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года</a:t>
            </a:r>
          </a:p>
        </p:txBody>
      </p:sp>
    </p:spTree>
    <p:extLst>
      <p:ext uri="{BB962C8B-B14F-4D97-AF65-F5344CB8AC3E}">
        <p14:creationId xmlns:p14="http://schemas.microsoft.com/office/powerpoint/2010/main" val="3750625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3729390" cy="265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3424208"/>
            <a:ext cx="3738677" cy="2635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34565" y="764704"/>
            <a:ext cx="28982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65362" y="320315"/>
            <a:ext cx="18849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862355" y="2501661"/>
            <a:ext cx="17013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года</a:t>
            </a:r>
          </a:p>
        </p:txBody>
      </p:sp>
    </p:spTree>
    <p:extLst>
      <p:ext uri="{BB962C8B-B14F-4D97-AF65-F5344CB8AC3E}">
        <p14:creationId xmlns:p14="http://schemas.microsoft.com/office/powerpoint/2010/main" val="1634985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52736"/>
            <a:ext cx="3744416" cy="2576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20160"/>
            <a:ext cx="3704060" cy="249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41630" y="620688"/>
            <a:ext cx="328250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школе группа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34284" y="248398"/>
            <a:ext cx="2169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2875002"/>
            <a:ext cx="17782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Конец 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</p:txBody>
      </p:sp>
    </p:spTree>
    <p:extLst>
      <p:ext uri="{BB962C8B-B14F-4D97-AF65-F5344CB8AC3E}">
        <p14:creationId xmlns:p14="http://schemas.microsoft.com/office/powerpoint/2010/main" val="1082303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180</TotalTime>
  <Words>501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Mikhail</dc:creator>
  <cp:lastModifiedBy>Microsoft Office</cp:lastModifiedBy>
  <cp:revision>15</cp:revision>
  <cp:lastPrinted>2019-05-29T09:34:48Z</cp:lastPrinted>
  <dcterms:created xsi:type="dcterms:W3CDTF">2019-05-27T18:51:34Z</dcterms:created>
  <dcterms:modified xsi:type="dcterms:W3CDTF">2019-06-07T08:03:49Z</dcterms:modified>
</cp:coreProperties>
</file>