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85E8F-D762-4279-A830-0D9D0D71CBB8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20BF-0613-460F-B36F-277AB80C3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85E8F-D762-4279-A830-0D9D0D71CBB8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20BF-0613-460F-B36F-277AB80C3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85E8F-D762-4279-A830-0D9D0D71CBB8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20BF-0613-460F-B36F-277AB80C3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85E8F-D762-4279-A830-0D9D0D71CBB8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20BF-0613-460F-B36F-277AB80C3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85E8F-D762-4279-A830-0D9D0D71CBB8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20BF-0613-460F-B36F-277AB80C3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85E8F-D762-4279-A830-0D9D0D71CBB8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20BF-0613-460F-B36F-277AB80C3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85E8F-D762-4279-A830-0D9D0D71CBB8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20BF-0613-460F-B36F-277AB80C3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85E8F-D762-4279-A830-0D9D0D71CBB8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20BF-0613-460F-B36F-277AB80C3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85E8F-D762-4279-A830-0D9D0D71CBB8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20BF-0613-460F-B36F-277AB80C3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85E8F-D762-4279-A830-0D9D0D71CBB8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20BF-0613-460F-B36F-277AB80C33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85E8F-D762-4279-A830-0D9D0D71CBB8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20BF-0613-460F-B36F-277AB80C336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B585E8F-D762-4279-A830-0D9D0D71CBB8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86420BF-0613-460F-B36F-277AB80C33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89" y="364325"/>
            <a:ext cx="8561996" cy="6240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39075" y="4941167"/>
            <a:ext cx="514644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Презентация для </a:t>
            </a:r>
            <a:r>
              <a:rPr lang="ru-RU" sz="20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повторения и закрепления 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  <a:cs typeface="Arial" charset="0"/>
              </a:rPr>
              <a:t>темы : </a:t>
            </a:r>
            <a:r>
              <a:rPr lang="ru-RU" sz="20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«Вот и мы!» </a:t>
            </a:r>
            <a:endParaRPr lang="en-US" sz="20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00"/>
                </a:solidFill>
                <a:latin typeface="Arial" charset="0"/>
                <a:cs typeface="Arial" charset="0"/>
              </a:rPr>
              <a:t>(</a:t>
            </a:r>
            <a:r>
              <a:rPr lang="ru-RU" sz="20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6класс УМК </a:t>
            </a:r>
            <a:r>
              <a:rPr lang="en-US" sz="20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Spotlight)</a:t>
            </a:r>
            <a:r>
              <a:rPr lang="ru-RU" sz="20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.</a:t>
            </a:r>
            <a:endParaRPr lang="ru-RU" sz="20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Arial" charset="0"/>
                <a:cs typeface="Arial" charset="0"/>
              </a:rPr>
              <a:t>Составил учитель английского языка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Arial" charset="0"/>
                <a:cs typeface="Arial" charset="0"/>
              </a:rPr>
              <a:t>СОШ №3 г. Белоярский Васькова О.В.</a:t>
            </a:r>
          </a:p>
        </p:txBody>
      </p:sp>
    </p:spTree>
    <p:extLst>
      <p:ext uri="{BB962C8B-B14F-4D97-AF65-F5344CB8AC3E}">
        <p14:creationId xmlns:p14="http://schemas.microsoft.com/office/powerpoint/2010/main" val="319145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ownloads\комна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68951" cy="619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620688"/>
            <a:ext cx="3223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Describe the room.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70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3" y="1260968"/>
            <a:ext cx="8964488" cy="49507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318265"/>
            <a:ext cx="5125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Choose the correct word.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2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298"/>
            <a:ext cx="8064896" cy="6414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108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5"/>
            <a:ext cx="7641841" cy="4708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577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550" y="980728"/>
            <a:ext cx="781762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2" y="395953"/>
            <a:ext cx="5125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Choose the correct word.</a:t>
            </a:r>
            <a:endParaRPr lang="ru-RU" sz="3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66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26021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803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33363"/>
            <a:ext cx="8116761" cy="6741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386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82089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Напишите указанное время цифрами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800" dirty="0" smtClean="0">
              <a:solidFill>
                <a:srgbClr val="555555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800" dirty="0" smtClean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2800" dirty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It’s twenty past five. – 5:20</a:t>
            </a:r>
            <a:endParaRPr lang="en-US" sz="2800" dirty="0">
              <a:solidFill>
                <a:srgbClr val="555555"/>
              </a:solidFill>
              <a:latin typeface="Arial" pitchFamily="34" charset="0"/>
              <a:cs typeface="Arial" pitchFamily="34" charset="0"/>
            </a:endParaRPr>
          </a:p>
          <a:p>
            <a:pPr algn="just" fontAlgn="base">
              <a:buFont typeface="+mj-lt"/>
              <a:buAutoNum type="arabicPeriod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It’s half past three.</a:t>
            </a:r>
          </a:p>
          <a:p>
            <a:pPr algn="just" fontAlgn="base">
              <a:buFont typeface="+mj-lt"/>
              <a:buAutoNum type="arabicPeriod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It’s ten to six.</a:t>
            </a:r>
          </a:p>
          <a:p>
            <a:pPr algn="just" fontAlgn="base">
              <a:buFont typeface="+mj-lt"/>
              <a:buAutoNum type="arabicPeriod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It’s a quarter past two.</a:t>
            </a:r>
          </a:p>
          <a:p>
            <a:pPr algn="just" fontAlgn="base">
              <a:buFont typeface="+mj-lt"/>
              <a:buAutoNum type="arabicPeriod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It’s a quarter to twelve.</a:t>
            </a:r>
          </a:p>
          <a:p>
            <a:pPr algn="just" fontAlgn="base">
              <a:buFont typeface="+mj-lt"/>
              <a:buAutoNum type="arabicPeriod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It’s twenty to one.</a:t>
            </a:r>
          </a:p>
          <a:p>
            <a:pPr algn="just" fontAlgn="base">
              <a:buFont typeface="+mj-lt"/>
              <a:buAutoNum type="arabicPeriod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It’s half past eight.</a:t>
            </a:r>
          </a:p>
          <a:p>
            <a:pPr algn="just" fontAlgn="base">
              <a:buFont typeface="+mj-lt"/>
              <a:buAutoNum type="arabicPeriod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It’s five past eleven.</a:t>
            </a:r>
          </a:p>
          <a:p>
            <a:pPr algn="just" fontAlgn="base">
              <a:buFont typeface="+mj-lt"/>
              <a:buAutoNum type="arabicPeriod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It’s twenty-five to four.</a:t>
            </a:r>
          </a:p>
          <a:p>
            <a:pPr algn="just" fontAlgn="base">
              <a:buFont typeface="+mj-lt"/>
              <a:buAutoNum type="arabicPeriod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It’s nine o’clock.</a:t>
            </a:r>
          </a:p>
          <a:p>
            <a:pPr algn="just" fontAlgn="base">
              <a:buFont typeface="+mj-lt"/>
              <a:buAutoNum type="arabicPeriod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It’s ten past ten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1\Desktop\время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40629"/>
            <a:ext cx="4289887" cy="428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6551602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8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8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Напишите указанное время словами.</a:t>
            </a:r>
            <a:endParaRPr lang="ru-RU" sz="2800" dirty="0">
              <a:solidFill>
                <a:srgbClr val="555555"/>
              </a:solidFill>
              <a:latin typeface="Arial" pitchFamily="34" charset="0"/>
              <a:cs typeface="Arial" pitchFamily="34" charset="0"/>
            </a:endParaRPr>
          </a:p>
          <a:p>
            <a:pPr lvl="0" algn="just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4:45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lvl="0" algn="just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12:40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lvl="0" algn="just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6:30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lvl="0" algn="just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3:00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lvl="0" algn="just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5:10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lvl="0" algn="just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2:35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lvl="0" algn="just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9:55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lvl="0" algn="just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12:05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lvl="0" algn="just" fontAlgn="base">
              <a:buFont typeface="+mj-lt"/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8:25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lvl="0" algn="just" fontAlgn="base">
              <a:buFont typeface="+mj-lt"/>
              <a:buAutoNum type="arabicPeriod"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7:15</a:t>
            </a:r>
          </a:p>
        </p:txBody>
      </p:sp>
      <p:pic>
        <p:nvPicPr>
          <p:cNvPr id="3074" name="Picture 2" descr="C:\Users\1\Desktop\часы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8" b="11310"/>
          <a:stretch/>
        </p:blipFill>
        <p:spPr bwMode="auto">
          <a:xfrm>
            <a:off x="2123728" y="1886897"/>
            <a:ext cx="669674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50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47</TotalTime>
  <Words>52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6</cp:revision>
  <dcterms:created xsi:type="dcterms:W3CDTF">2017-10-01T17:24:03Z</dcterms:created>
  <dcterms:modified xsi:type="dcterms:W3CDTF">2019-06-02T08:15:11Z</dcterms:modified>
</cp:coreProperties>
</file>