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88" r:id="rId6"/>
    <p:sldId id="287" r:id="rId7"/>
    <p:sldId id="265" r:id="rId8"/>
    <p:sldId id="268" r:id="rId9"/>
    <p:sldId id="266" r:id="rId10"/>
    <p:sldId id="267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159"/>
    <a:srgbClr val="754FE1"/>
    <a:srgbClr val="4747E5"/>
    <a:srgbClr val="2DC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73C89-B2D7-4A6A-A68B-C16BCD04DF1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D98E-8561-4F1A-A20D-55F540592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7E3B29F-01AF-409D-9C64-CA6DC8E171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2394514"/>
            <a:ext cx="528638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286380" cy="48577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b="1" dirty="0">
                <a:solidFill>
                  <a:srgbClr val="002060"/>
                </a:solidFill>
              </a:rPr>
              <a:t>«Как на горке, на горе».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горке, на горе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широком на дворе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на санках, кто на лыжах,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повыше, кто пониже,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потише, кто с разбегу,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 льду, кто по снегу.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горки – ух, на горку – ух,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Бух! Захватывает дух!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428604"/>
            <a:ext cx="76438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Зарядка для глаз.</a:t>
            </a:r>
          </a:p>
          <a:p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582341"/>
            <a:ext cx="764386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Мы снежинку увидали, - со снежинкою играли. </a:t>
            </a:r>
          </a:p>
          <a:p>
            <a:r>
              <a:rPr lang="ru-RU" dirty="0">
                <a:solidFill>
                  <a:schemeClr val="bg1"/>
                </a:solidFill>
              </a:rPr>
              <a:t>(Дети берут снежинку в руку. Надо вытянуть снежинку вперед перед собой, сфокусировать на ней взгляд). </a:t>
            </a:r>
          </a:p>
          <a:p>
            <a:r>
              <a:rPr lang="ru-RU" sz="2400" b="1" dirty="0"/>
              <a:t>Снежинки вправо полетели, глазки вправо посмотрели</a:t>
            </a:r>
            <a:r>
              <a:rPr lang="ru-RU" sz="2400" dirty="0"/>
              <a:t>. </a:t>
            </a:r>
            <a:r>
              <a:rPr lang="ru-RU" sz="2000" dirty="0">
                <a:solidFill>
                  <a:schemeClr val="bg1"/>
                </a:solidFill>
              </a:rPr>
              <a:t>(Отвести снежинку вправо, проследить движение взглядом).</a:t>
            </a:r>
          </a:p>
          <a:p>
            <a:r>
              <a:rPr lang="ru-RU" sz="2400" dirty="0"/>
              <a:t> </a:t>
            </a:r>
            <a:r>
              <a:rPr lang="ru-RU" sz="2400" b="1" dirty="0"/>
              <a:t>Вот снежинки полетели, глазки влево посмотрели. </a:t>
            </a:r>
            <a:r>
              <a:rPr lang="ru-RU" sz="2000" dirty="0">
                <a:solidFill>
                  <a:schemeClr val="bg1"/>
                </a:solidFill>
              </a:rPr>
              <a:t>(Отвести снежинку влево, проследить движение взглядом). </a:t>
            </a:r>
          </a:p>
          <a:p>
            <a:r>
              <a:rPr lang="ru-RU" sz="2400" b="1" dirty="0"/>
              <a:t>Ветер снег вверх поднимал и на землю опускал </a:t>
            </a:r>
            <a:r>
              <a:rPr lang="ru-RU" sz="2000" dirty="0">
                <a:solidFill>
                  <a:schemeClr val="bg1"/>
                </a:solidFill>
              </a:rPr>
              <a:t>(Поднимать снежинки вверх и опускать вниз).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estival.1september.ru/articles/566407/Image6738.g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4"/>
          <a:stretch/>
        </p:blipFill>
        <p:spPr bwMode="auto">
          <a:xfrm>
            <a:off x="428596" y="1052736"/>
            <a:ext cx="8286808" cy="48051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0067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069" y="3153749"/>
            <a:ext cx="2095501" cy="157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1071805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54" y="1976431"/>
            <a:ext cx="1746249" cy="1571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5072074"/>
            <a:ext cx="14478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 (1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98968" y="3296625"/>
            <a:ext cx="9715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 (1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643314"/>
            <a:ext cx="12858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 (1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1857364"/>
            <a:ext cx="22288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 (16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67335" y="1378300"/>
            <a:ext cx="7334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 (17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96336" y="3225187"/>
            <a:ext cx="10668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 (18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15140" y="5286388"/>
            <a:ext cx="22002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732310" y="153478"/>
            <a:ext cx="74606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Выбери предметы со звуком З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7C0810-4164-4518-A81D-2F9EFB7CB75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580" y="5072064"/>
            <a:ext cx="1961784" cy="1618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E29E8AB-65B1-4333-BEBA-DEF03A05688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627962"/>
            <a:ext cx="1408187" cy="1081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EF7F1CA-DA26-45D4-82FE-7390163E4EF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3935" y="1509453"/>
            <a:ext cx="1323285" cy="131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7485859_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8667788" cy="5200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ЗИМНИЕ ЗАБАВЫ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8D6777-AE0A-45C1-BD6A-40A5098533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5958" y="4423258"/>
            <a:ext cx="2600764" cy="2324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621058-1598-4432-B98C-8D3A50FC6C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462" y="1556792"/>
            <a:ext cx="2808312" cy="252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C59670-CBDC-47DD-A856-C86AD2BD28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760" y="3807457"/>
            <a:ext cx="254456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E30175-0E64-4A9E-8CE5-8DBE75EF5C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5306" y="1272674"/>
            <a:ext cx="3336232" cy="2584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DEED40-D2B2-4D8D-A401-F43F59ED5CB9}"/>
              </a:ext>
            </a:extLst>
          </p:cNvPr>
          <p:cNvSpPr txBox="1"/>
          <p:nvPr/>
        </p:nvSpPr>
        <p:spPr>
          <a:xfrm>
            <a:off x="683568" y="369616"/>
            <a:ext cx="7920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Катание с горы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BF884A-F3AD-4061-8171-EAE0C788DBE2}"/>
              </a:ext>
            </a:extLst>
          </p:cNvPr>
          <p:cNvSpPr txBox="1"/>
          <p:nvPr/>
        </p:nvSpPr>
        <p:spPr>
          <a:xfrm>
            <a:off x="179512" y="22468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>
                <a:solidFill>
                  <a:schemeClr val="bg2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Катание на лыжах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A5CF7E-BCB8-444C-82A5-CB7578BD0F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96752"/>
            <a:ext cx="3761641" cy="2746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AA9DCE1-A060-4BA4-B7E1-A0F72C0CC2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128003"/>
            <a:ext cx="3761642" cy="2505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8ECE119-E68E-4B3A-9C17-BD0EFBB90C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4032448" cy="2746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sz="4800" b="1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Катание </a:t>
            </a:r>
            <a:r>
              <a:rPr lang="ru-RU" sz="4800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ru-RU" sz="4800" b="1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на коньках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89B674-30B1-49DF-9D1B-734F19174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3511296" cy="234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DD863A-D6CC-4ED9-9CAB-3E5714696D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0" y="4089894"/>
            <a:ext cx="3511297" cy="2633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777DD82-F090-439A-A48A-E9A5F98AD1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484784"/>
            <a:ext cx="3719416" cy="2371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5B155A1-AF62-4EA3-A5ED-C891140544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910" y="4101442"/>
            <a:ext cx="3719416" cy="2476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944107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4624"/>
            <a:ext cx="8062664" cy="1340767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Comic Sans MS" panose="030F0702030302020204" pitchFamily="66" charset="0"/>
              </a:rPr>
              <a:t>ЛЕПИМ ИЗ СНЕГА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71B1D8-74D6-4CBE-A14D-FA970BE06F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3657600" cy="24414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9162E4-65F5-42A2-B18B-A8996539CE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28" y="4005064"/>
            <a:ext cx="3729908" cy="249282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876F197-AC42-4E4A-9AFE-A013F22C75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001" y="1328192"/>
            <a:ext cx="3992288" cy="238884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964CF3B-EA1E-4E8A-8E11-83088F9227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848" y="4005065"/>
            <a:ext cx="3992288" cy="247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979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75cac1749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214290"/>
            <a:ext cx="4238633" cy="3178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zimnie_zabav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714752"/>
            <a:ext cx="4201613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528" y="1139819"/>
            <a:ext cx="410559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solidFill>
                  <a:schemeClr val="bg1"/>
                </a:solidFill>
              </a:rPr>
              <a:t>Физкультминутка.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</a:rPr>
              <a:t>«Наконец пришла зима,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(Дети разводят руки в стороны)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Стали белыми дома,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</a:rPr>
              <a:t>(Складывают руки домиком над головой)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Мы катаемся на санках,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</a:rPr>
              <a:t>(Приседают, руки вытягивают вперёд)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Пишем на катке круги,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</a:rPr>
              <a:t>(Руки закладывают за спину, медленно кружатся)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Ловко бегаем на лыжах, </a:t>
            </a:r>
            <a:r>
              <a:rPr lang="ru-RU" sz="1400" b="1" dirty="0">
                <a:solidFill>
                  <a:schemeClr val="bg1"/>
                </a:solidFill>
              </a:rPr>
              <a:t>(Имитируют)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И играем все в снежки.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</a:rPr>
              <a:t>(Лепят и бросают снежки)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b="1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Игра в снежки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6774B09-694E-4F47-9C4A-C60DF14ED4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7638"/>
            <a:ext cx="5186467" cy="3038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071A72D-715D-4C30-BE4E-0B1A605C0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153" y="3717032"/>
            <a:ext cx="5095698" cy="2866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Zcy;&amp;acy;&amp;gcy;&amp;acy;&amp;dcy;&amp;kcy;&amp;icy; &amp;ocy; &amp;zcy;&amp;icy;&amp;mcy;&amp;ie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9415">
            <a:off x="1836847" y="1303038"/>
            <a:ext cx="6213753" cy="4372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009984" y="1972695"/>
            <a:ext cx="49463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2D2159"/>
                </a:solidFill>
              </a:rPr>
              <a:t>Дыхательная</a:t>
            </a:r>
            <a:r>
              <a:rPr lang="ru-RU" sz="3600" i="1" dirty="0">
                <a:solidFill>
                  <a:srgbClr val="2D2159"/>
                </a:solidFill>
              </a:rPr>
              <a:t> </a:t>
            </a:r>
            <a:r>
              <a:rPr lang="ru-RU" sz="2400" i="1" dirty="0">
                <a:solidFill>
                  <a:srgbClr val="2D2159"/>
                </a:solidFill>
              </a:rPr>
              <a:t>гимнастика</a:t>
            </a:r>
            <a:endParaRPr lang="ru-RU" sz="3600" i="1" dirty="0">
              <a:solidFill>
                <a:srgbClr val="2D2159"/>
              </a:solidFill>
            </a:endParaRPr>
          </a:p>
          <a:p>
            <a:r>
              <a:rPr lang="ru-RU" sz="3600" i="1" dirty="0">
                <a:solidFill>
                  <a:srgbClr val="2D2159"/>
                </a:solidFill>
              </a:rPr>
              <a:t>Покружилась звёздочка</a:t>
            </a:r>
          </a:p>
          <a:p>
            <a:r>
              <a:rPr lang="ru-RU" sz="3600" i="1" dirty="0">
                <a:solidFill>
                  <a:srgbClr val="2D2159"/>
                </a:solidFill>
              </a:rPr>
              <a:t>В воздухе немножко,</a:t>
            </a:r>
          </a:p>
          <a:p>
            <a:r>
              <a:rPr lang="ru-RU" sz="3600" i="1" dirty="0">
                <a:solidFill>
                  <a:srgbClr val="2D2159"/>
                </a:solidFill>
              </a:rPr>
              <a:t>Села и растаяла</a:t>
            </a:r>
          </a:p>
          <a:p>
            <a:r>
              <a:rPr lang="ru-RU" sz="3600" i="1" dirty="0">
                <a:solidFill>
                  <a:srgbClr val="2D2159"/>
                </a:solidFill>
              </a:rPr>
              <a:t>На моей ладошке.</a:t>
            </a:r>
            <a:r>
              <a:rPr lang="ru-RU" sz="3600" dirty="0">
                <a:solidFill>
                  <a:srgbClr val="2D2159"/>
                </a:solidFill>
              </a:rPr>
              <a:t> </a:t>
            </a:r>
          </a:p>
          <a:p>
            <a:endParaRPr lang="ru-RU" sz="4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164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Катание  на коньках</vt:lpstr>
      <vt:lpstr>ЛЕПИМ ИЗ СНЕГА</vt:lpstr>
      <vt:lpstr>Презентация PowerPoint</vt:lpstr>
      <vt:lpstr>Игра в снежки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Ирина Нилова</cp:lastModifiedBy>
  <cp:revision>59</cp:revision>
  <dcterms:created xsi:type="dcterms:W3CDTF">2014-01-02T08:22:44Z</dcterms:created>
  <dcterms:modified xsi:type="dcterms:W3CDTF">2019-06-07T06:04:20Z</dcterms:modified>
</cp:coreProperties>
</file>