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0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44869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ABB2-2938-47C0-8B26-CEFA245E9E45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2BAF-068C-4EBF-9115-0F7310C8C800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4893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4BF0B-509E-471A-BE76-8CB7284797AD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9A0C2-CF74-4844-BF7C-25D77AC637C5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913646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144C3-5E66-4264-A66C-952D72BD5E38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27ED-BECE-4D3D-8ED0-C8950DCEC16A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3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39505-8B74-43AF-B52F-BD15E42EB869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F503E-58D1-4AFD-82FA-FF78E64A2D84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9957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10759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FB107-FBB1-4C66-AA28-06A42E21F488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5F998-943C-4739-A3C5-0E3B7D2EC602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7267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A3EF6-AC6C-443C-919A-BCF8088A5B07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23697-302E-4F4E-86FF-8B86F31DF7CD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63626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63984-C7E3-4712-BB64-C58C127510F8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AA5E3-5DA9-4DB0-B078-765C77451EFD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9099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7BDAF-FF25-41A7-B5C2-C72AE2F16CF3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1CE08-F8D5-4CE1-B028-FDD1589E626D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744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2971384" y="0"/>
            <a:ext cx="5943957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>
              <a:defRPr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4E0FE-0E1F-4741-A972-F7A7F577DCE8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EC26B-A91A-4EA3-B966-BCA19D0F2889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3141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1562507" y="0"/>
            <a:ext cx="601898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>
              <a:defRPr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F797C-4820-4449-AD1F-E0DBF46426D5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40A76-FB15-4BDB-85BE-AC29FA5CFC7F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8398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60" y="0"/>
            <a:ext cx="8686681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>
              <a:defRPr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838419" y="76200"/>
            <a:ext cx="7619603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838419" y="1701800"/>
            <a:ext cx="7619603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419" y="6400801"/>
            <a:ext cx="205674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8B13A8-453B-499B-8D4D-B19C4B1BBC8B}" type="datetimeFigureOut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07.06.2019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2083" y="6400801"/>
            <a:ext cx="466251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941" y="6400801"/>
            <a:ext cx="83008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805E0-88F6-461A-9700-4F53F8AAAB4F}" type="slidenum">
              <a:rPr lang="ru-RU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eaLnBrk="0" fontAlgn="base" hangingPunct="0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8432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0977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9144000" cy="54726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36850" y="2564904"/>
            <a:ext cx="5998758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Родительское  собрание</a:t>
            </a:r>
          </a:p>
          <a:p>
            <a:pPr algn="ctr"/>
            <a:endParaRPr lang="ru-RU" sz="32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«растём вместе с книгой»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56164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73" y="1378904"/>
            <a:ext cx="2478038" cy="20799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5176" y="538507"/>
            <a:ext cx="2785213" cy="22504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7655" y="3288651"/>
            <a:ext cx="2619568" cy="24237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4365105"/>
            <a:ext cx="3001843" cy="1798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663" y="1378903"/>
            <a:ext cx="2592288" cy="20799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663" y="4365104"/>
            <a:ext cx="2718905" cy="17622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719108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4" y="2348880"/>
            <a:ext cx="5663977" cy="3307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85749" y="1124744"/>
            <a:ext cx="61638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/>
              <a:t>Квест</a:t>
            </a:r>
            <a:r>
              <a:rPr lang="ru-RU" sz="2400" b="1" dirty="0" smtClean="0"/>
              <a:t>-игра</a:t>
            </a:r>
          </a:p>
          <a:p>
            <a:pPr algn="ctr"/>
            <a:r>
              <a:rPr lang="ru-RU" sz="2400" b="1" dirty="0" smtClean="0"/>
              <a:t>«Путешествие в Тридевятое царство»</a:t>
            </a:r>
          </a:p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883173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4" y="-1"/>
            <a:ext cx="9132126" cy="68490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5163031"/>
            <a:ext cx="1944216" cy="1239510"/>
          </a:xfrm>
          <a:prstGeom prst="round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1763688" y="5172238"/>
            <a:ext cx="1547664" cy="1700380"/>
            <a:chOff x="5868144" y="5085184"/>
            <a:chExt cx="1547664" cy="1700380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26" b="97179" l="1685" r="100000"/>
                      </a14:imgEffect>
                      <a14:imgEffect>
                        <a14:saturation sat="40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68144" y="5085184"/>
              <a:ext cx="1547664" cy="170038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68241" y="5510836"/>
              <a:ext cx="404045" cy="511592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19035">
              <a:off x="6742271" y="5482747"/>
              <a:ext cx="404045" cy="511592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62090" y="6040863"/>
              <a:ext cx="620391" cy="2745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956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pics.livejournal.com/ethno_mir/pic/0002a724/s640x48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701712"/>
            <a:ext cx="4007321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Картинки по запросу ступа бабы яг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76672"/>
            <a:ext cx="4608512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6912767" cy="526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4473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4824536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95432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809970" y="5157620"/>
            <a:ext cx="1547664" cy="1700380"/>
            <a:chOff x="5868144" y="5085184"/>
            <a:chExt cx="1547664" cy="170038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26" b="97179" l="1685" r="100000"/>
                      </a14:imgEffect>
                      <a14:imgEffect>
                        <a14:saturation sat="40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68144" y="5085184"/>
              <a:ext cx="1547664" cy="170038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68241" y="5510836"/>
              <a:ext cx="404045" cy="511592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619035">
              <a:off x="6742271" y="5482747"/>
              <a:ext cx="404045" cy="51159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62090" y="6040863"/>
              <a:ext cx="620391" cy="2745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12074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90576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Сказка </a:t>
            </a:r>
            <a:r>
              <a:rPr lang="ru-RU" sz="4800" b="1" dirty="0">
                <a:solidFill>
                  <a:srgbClr val="FF0000"/>
                </a:solidFill>
              </a:rPr>
              <a:t>– ложь,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да </a:t>
            </a:r>
            <a:r>
              <a:rPr lang="ru-RU" sz="4800" b="1" dirty="0">
                <a:solidFill>
                  <a:srgbClr val="FF0000"/>
                </a:solidFill>
              </a:rPr>
              <a:t>в ней намёк,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добрым </a:t>
            </a:r>
            <a:r>
              <a:rPr lang="ru-RU" sz="4800" b="1">
                <a:solidFill>
                  <a:srgbClr val="FF0000"/>
                </a:solidFill>
              </a:rPr>
              <a:t>молодцам </a:t>
            </a:r>
            <a:r>
              <a:rPr lang="ru-RU" sz="4800" b="1" smtClean="0">
                <a:solidFill>
                  <a:srgbClr val="FF0000"/>
                </a:solidFill>
              </a:rPr>
              <a:t>урок 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133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996952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526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29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Stopka-knig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16</cp:revision>
  <dcterms:created xsi:type="dcterms:W3CDTF">2019-04-13T20:12:03Z</dcterms:created>
  <dcterms:modified xsi:type="dcterms:W3CDTF">2019-06-07T10:54:45Z</dcterms:modified>
</cp:coreProperties>
</file>