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3" r:id="rId5"/>
    <p:sldId id="261" r:id="rId6"/>
    <p:sldId id="268" r:id="rId7"/>
    <p:sldId id="269" r:id="rId8"/>
    <p:sldId id="264" r:id="rId9"/>
    <p:sldId id="271" r:id="rId10"/>
    <p:sldId id="267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CCFC4-3C01-4246-831B-B51209895854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791BC-C294-49A0-857D-55285EE69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CCFC4-3C01-4246-831B-B51209895854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791BC-C294-49A0-857D-55285EE69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CCFC4-3C01-4246-831B-B51209895854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791BC-C294-49A0-857D-55285EE69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CCFC4-3C01-4246-831B-B51209895854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791BC-C294-49A0-857D-55285EE69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CCFC4-3C01-4246-831B-B51209895854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791BC-C294-49A0-857D-55285EE69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CCFC4-3C01-4246-831B-B51209895854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791BC-C294-49A0-857D-55285EE69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CCFC4-3C01-4246-831B-B51209895854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791BC-C294-49A0-857D-55285EE69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CCFC4-3C01-4246-831B-B51209895854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791BC-C294-49A0-857D-55285EE69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CCFC4-3C01-4246-831B-B51209895854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791BC-C294-49A0-857D-55285EE69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CCFC4-3C01-4246-831B-B51209895854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791BC-C294-49A0-857D-55285EE69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CCFC4-3C01-4246-831B-B51209895854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791BC-C294-49A0-857D-55285EE69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FCCFC4-3C01-4246-831B-B51209895854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791BC-C294-49A0-857D-55285EE69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www.microtexfabric.com/wp-content/uploads/2017/04/Delfi-Ice-800x4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14290"/>
            <a:ext cx="8643998" cy="645507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«Все профессии важны, 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профессии нужны»</a:t>
            </a:r>
          </a:p>
          <a:p>
            <a:pPr>
              <a:lnSpc>
                <a:spcPct val="150000"/>
              </a:lnSpc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 образовательного события для дошкольников с использованием </a:t>
            </a:r>
          </a:p>
          <a:p>
            <a:pPr>
              <a:lnSpc>
                <a:spcPct val="150000"/>
              </a:lnSpc>
            </a:pPr>
            <a:r>
              <a:rPr lang="en-US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SMART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технологий</a:t>
            </a:r>
          </a:p>
          <a:p>
            <a:pPr algn="r">
              <a:lnSpc>
                <a:spcPct val="150000"/>
              </a:lnSpc>
            </a:pP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50000"/>
              </a:lnSpc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Выполнил: воспитатель</a:t>
            </a:r>
          </a:p>
          <a:p>
            <a:pPr algn="r">
              <a:lnSpc>
                <a:spcPct val="150000"/>
              </a:lnSpc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Прохоренко Н.В.  </a:t>
            </a: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</a:t>
            </a:r>
          </a:p>
          <a:p>
            <a:pPr>
              <a:lnSpc>
                <a:spcPct val="150000"/>
              </a:lnSpc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www.microtexfabric.com/wp-content/uploads/2017/04/Delfi-Ice-800x4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85818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Зона обсуждения: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ea typeface="Malgun Gothic" pitchFamily="34" charset="-127"/>
              <a:cs typeface="Times New Roman" pitchFamily="18" charset="0"/>
            </a:endParaRPr>
          </a:p>
        </p:txBody>
      </p:sp>
      <p:pic>
        <p:nvPicPr>
          <p:cNvPr id="2050" name="Picture 2" descr="http://itd0.mycdn.me/image?id=848910794752&amp;t=20&amp;plc=WEB&amp;tkn=*NIqmVSQ0zrTPWkUo_e2G5hgHe3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3143248"/>
            <a:ext cx="5143536" cy="3426882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28596" y="857232"/>
            <a:ext cx="82868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 выполнения всех заданий ребята перемещаются в зону обсуждения, где подводят итоги проведенного события, делятся своими впечатлениями, что понравилось, что не понравилось.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обсуждают правильность выполнения заданий, в итоге приходят к выводу: «Все профессии важны, все профессии нужны» (используется интерактивная доска </a:t>
            </a:r>
            <a:r>
              <a:rPr lang="en-US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SMART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программа «</a:t>
            </a:r>
            <a:r>
              <a:rPr lang="en-US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POGUMAX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www.microtexfabric.com/wp-content/uploads/2017/04/Delfi-Ice-800x4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42910" y="4500570"/>
            <a:ext cx="7848872" cy="1143000"/>
          </a:xfrm>
        </p:spPr>
        <p:txBody>
          <a:bodyPr/>
          <a:lstStyle/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Спасибо за внимание!!!</a:t>
            </a:r>
          </a:p>
        </p:txBody>
      </p:sp>
      <p:pic>
        <p:nvPicPr>
          <p:cNvPr id="7" name="Picture 2" descr="C:\Users\Захр\Desktop\Новая папка (3)\risunok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3768" y="476672"/>
            <a:ext cx="4248472" cy="3885493"/>
          </a:xfrm>
          <a:prstGeom prst="ellipse">
            <a:avLst/>
          </a:prstGeo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www.microtexfabric.com/wp-content/uploads/2017/04/Delfi-Ice-800x4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214290"/>
            <a:ext cx="778674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3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формирование у детей дошкольного возраста позитивных установок и уважительного отношения к разным видам профессий.</a:t>
            </a:r>
            <a:endParaRPr lang="ru-RU" sz="3000" i="1" dirty="0">
              <a:solidFill>
                <a:srgbClr val="002060"/>
              </a:solidFill>
            </a:endParaRPr>
          </a:p>
        </p:txBody>
      </p:sp>
      <p:pic>
        <p:nvPicPr>
          <p:cNvPr id="7" name="Picture 2" descr="C:\Users\Захр\Desktop\ПРОЕссии\IMG_7818.JPG"/>
          <p:cNvPicPr>
            <a:picLocks noChangeAspect="1" noChangeArrowheads="1"/>
          </p:cNvPicPr>
          <p:nvPr/>
        </p:nvPicPr>
        <p:blipFill>
          <a:blip r:embed="rId3" cstate="screen">
            <a:lum bright="-10000" contrast="10000"/>
          </a:blip>
          <a:srcRect/>
          <a:stretch>
            <a:fillRect/>
          </a:stretch>
        </p:blipFill>
        <p:spPr bwMode="auto">
          <a:xfrm>
            <a:off x="2285984" y="3071810"/>
            <a:ext cx="4815408" cy="3490403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www.microtexfabric.com/wp-content/uploads/2017/04/Delfi-Ice-800x4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42844" y="214290"/>
            <a:ext cx="8715468" cy="6324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расширять представления детей о </a:t>
            </a:r>
            <a:r>
              <a:rPr lang="ru-RU" sz="26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труде взрослых;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формировать у детей представления о социальной роли труда взрослых и значимости профессий в жизни общества (логопед, врач, психолог, программист, полицейский);</a:t>
            </a:r>
            <a:endParaRPr kumimoji="0" lang="ru-RU" sz="26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воспитывать уважение к людям труда;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6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2600" b="0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родолжать знакомить детей с профессиями, связанными со спецификой родного города;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-</a:t>
            </a:r>
            <a:r>
              <a:rPr kumimoji="0" lang="ru-RU" sz="2600" b="0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развивать интерес к различным профессиям, в частности к профессиям родителей и их месту работы.</a:t>
            </a:r>
            <a:endParaRPr kumimoji="0" lang="ru-RU" sz="26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www.microtexfabric.com/wp-content/uploads/2017/04/Delfi-Ice-800x4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357166"/>
            <a:ext cx="8643998" cy="185738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Телемост на базе информационного – библиотечного центра (ИБЦ) с использованием компьютерной программы «Скайп». 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Users\Захр\Desktop\ПРОЕссии\IMG_782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14480" y="2428868"/>
            <a:ext cx="5802021" cy="4180868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://www.microtexfabric.com/wp-content/uploads/2017/04/Delfi-Ice-800x4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706090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Логопед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C:\Users\Захр\Desktop\ПРОЕссии\IMG_78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57818" y="785794"/>
            <a:ext cx="3571900" cy="4762534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14282" y="857233"/>
            <a:ext cx="492922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Практическая  деятельность: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2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общение с представителем профессии по скайпу, рассказ о профессии логопеда; </a:t>
            </a:r>
          </a:p>
          <a:p>
            <a:pPr algn="just"/>
            <a:r>
              <a:rPr lang="ru-RU" sz="2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выполнение задания от логопеда с использованием тренажера «</a:t>
            </a:r>
            <a:r>
              <a:rPr lang="ru-RU" sz="22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Дэльфа</a:t>
            </a:r>
            <a:r>
              <a:rPr lang="ru-RU" sz="2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142».</a:t>
            </a:r>
          </a:p>
        </p:txBody>
      </p:sp>
      <p:pic>
        <p:nvPicPr>
          <p:cNvPr id="12290" name="Picture 2" descr="https://ds03.infourok.ru/uploads/ex/01d4/00040cfb-838fbcd2/img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57224" y="3143248"/>
            <a:ext cx="4857784" cy="3523228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://www.microtexfabric.com/wp-content/uploads/2017/04/Delfi-Ice-800x4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Врач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785794"/>
            <a:ext cx="871543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Практическая деятельность:</a:t>
            </a:r>
          </a:p>
          <a:p>
            <a:pPr algn="just">
              <a:buFontTx/>
              <a:buChar char="-"/>
            </a:pPr>
            <a:r>
              <a:rPr lang="ru-RU" sz="2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общение с </a:t>
            </a:r>
            <a:r>
              <a:rPr lang="ru-RU" sz="2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представителем профессии </a:t>
            </a:r>
            <a:r>
              <a:rPr lang="ru-RU" sz="2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скайпу, рассказ о профессии врача;</a:t>
            </a:r>
          </a:p>
          <a:p>
            <a:pPr algn="just">
              <a:buFontTx/>
              <a:buChar char="-"/>
            </a:pPr>
            <a:r>
              <a:rPr lang="ru-RU" sz="2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Интерактивная игра: «Что полезно, что вредно?»</a:t>
            </a:r>
          </a:p>
          <a:p>
            <a:pPr algn="just"/>
            <a:r>
              <a:rPr lang="ru-RU" sz="2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Цифровая лаборатория «</a:t>
            </a:r>
            <a:r>
              <a:rPr lang="ru-RU" sz="22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Наураша</a:t>
            </a:r>
            <a:r>
              <a:rPr lang="ru-RU" sz="2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</p:txBody>
      </p:sp>
      <p:pic>
        <p:nvPicPr>
          <p:cNvPr id="9" name="Picture 2" descr="C:\Users\Захр\Desktop\ПРОЕссии\IMG_7802.JPG"/>
          <p:cNvPicPr>
            <a:picLocks noChangeAspect="1" noChangeArrowheads="1"/>
          </p:cNvPicPr>
          <p:nvPr/>
        </p:nvPicPr>
        <p:blipFill>
          <a:blip r:embed="rId3" cstate="screen">
            <a:lum contrast="20000"/>
          </a:blip>
          <a:srcRect/>
          <a:stretch>
            <a:fillRect/>
          </a:stretch>
        </p:blipFill>
        <p:spPr bwMode="auto">
          <a:xfrm>
            <a:off x="214282" y="3071810"/>
            <a:ext cx="4762532" cy="35719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9220" name="Picture 4" descr="http://10ds.dou-rf.ru/wp-content/uploads/2018/01/d860da34544b8719b7c2a46b95efbee4-13.jpg"/>
          <p:cNvPicPr>
            <a:picLocks noChangeAspect="1" noChangeArrowheads="1"/>
          </p:cNvPicPr>
          <p:nvPr/>
        </p:nvPicPr>
        <p:blipFill>
          <a:blip r:embed="rId4">
            <a:lum contrast="20000"/>
          </a:blip>
          <a:srcRect/>
          <a:stretch>
            <a:fillRect/>
          </a:stretch>
        </p:blipFill>
        <p:spPr bwMode="auto">
          <a:xfrm>
            <a:off x="3786182" y="2636912"/>
            <a:ext cx="5092682" cy="3693644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www.microtexfabric.com/wp-content/uploads/2017/04/Delfi-Ice-800x4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928662" y="0"/>
            <a:ext cx="7300938" cy="777875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Психолог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 rot="10800000" flipV="1">
            <a:off x="214282" y="662105"/>
            <a:ext cx="8786874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Практическая</a:t>
            </a:r>
            <a:r>
              <a:rPr kumimoji="0" lang="ru-RU" sz="2200" b="1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еятельность: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2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 общение с </a:t>
            </a:r>
            <a:r>
              <a:rPr lang="ru-RU" sz="2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представителем профессии </a:t>
            </a:r>
            <a:r>
              <a:rPr lang="ru-RU" sz="22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скайпу, рассказ о профессии психолога;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физ. минутка, гимнастика для глаз с использованием программы «</a:t>
            </a:r>
            <a:r>
              <a:rPr lang="en-US" sz="22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POGUMAX</a:t>
            </a:r>
            <a:r>
              <a:rPr lang="ru-RU" sz="22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r>
              <a:rPr lang="en-US" sz="22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20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7" name="Picture 2" descr="C:\Users\Захр\Downloads\РОСИНКИ 2019\IMG_783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71934" y="2143116"/>
            <a:ext cx="4896543" cy="3672408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6146" name="Picture 2" descr="http://bazis-ufa.ru/upload/resize_cache/iblock/c55/280_280_140cd750bba9870f18aada2478b24840a/c55c98c1e9820cba1297503cb3419b84.jpg"/>
          <p:cNvPicPr>
            <a:picLocks noChangeAspect="1" noChangeArrowheads="1"/>
          </p:cNvPicPr>
          <p:nvPr/>
        </p:nvPicPr>
        <p:blipFill>
          <a:blip r:embed="rId4">
            <a:lum bright="-10000" contrast="10000"/>
          </a:blip>
          <a:srcRect/>
          <a:stretch>
            <a:fillRect/>
          </a:stretch>
        </p:blipFill>
        <p:spPr bwMode="auto">
          <a:xfrm>
            <a:off x="214282" y="2571744"/>
            <a:ext cx="5351021" cy="4071966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http://www.microtexfabric.com/wp-content/uploads/2017/04/Delfi-Ice-800x4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928662" y="214290"/>
            <a:ext cx="7330008" cy="777875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Программист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C:\Users\Захр\Downloads\РОСИНКИ 2019\IMG_779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43372" y="2714620"/>
            <a:ext cx="4714876" cy="3536157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14282" y="928670"/>
            <a:ext cx="8715436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Практическая деятельность: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общение с представителем профессии по скайпу, рассказ о профессии программиста;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выполнение задания: по </a:t>
            </a:r>
            <a:r>
              <a:rPr lang="en-US" sz="2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QR – </a:t>
            </a:r>
            <a:r>
              <a:rPr lang="ru-RU" sz="2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коду определить профессию человека, который выйдет на связь следующим.</a:t>
            </a:r>
            <a:endParaRPr kumimoji="0" lang="ru-RU" sz="220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https://ds03.infourok.ru/uploads/ex/06b9/0004ae20-66d7d485/img1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3143248"/>
            <a:ext cx="4572031" cy="3429024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www.microtexfabric.com/wp-content/uploads/2017/04/Delfi-Ice-800x4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142852"/>
            <a:ext cx="8501122" cy="778098"/>
          </a:xfrm>
        </p:spPr>
        <p:txBody>
          <a:bodyPr/>
          <a:lstStyle/>
          <a:p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Полицейский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285720" y="857232"/>
            <a:ext cx="860619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Практическая</a:t>
            </a:r>
            <a:r>
              <a:rPr kumimoji="0" lang="ru-RU" sz="2200" b="1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деятельность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общение с представителем профессии, рассказ о профессии полицейского;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выполнение задания с использованием интерактивного стола: Интерактивная игра «Составь фоторобот».</a:t>
            </a:r>
            <a:endParaRPr kumimoji="0" lang="ru-RU" sz="220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3" descr="C:\Users\Захр\Downloads\РОСИНКИ 2019\IMG_778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3500438"/>
            <a:ext cx="4191029" cy="3143272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  <a:softEdge rad="31750"/>
          </a:effectLst>
        </p:spPr>
      </p:pic>
      <p:pic>
        <p:nvPicPr>
          <p:cNvPr id="2052" name="Picture 4" descr="http://olgabut08.narod.ru/picture/Fotorobo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2714620"/>
            <a:ext cx="5319707" cy="3966959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1126</TotalTime>
  <Words>351</Words>
  <Application>Microsoft Office PowerPoint</Application>
  <PresentationFormat>Экран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 Телемост на базе информационного – библиотечного центра (ИБЦ) с использованием компьютерной программы «Скайп». </vt:lpstr>
      <vt:lpstr>Логопед</vt:lpstr>
      <vt:lpstr>Врач</vt:lpstr>
      <vt:lpstr>Психолог</vt:lpstr>
      <vt:lpstr>Программист</vt:lpstr>
      <vt:lpstr>Полицейский</vt:lpstr>
      <vt:lpstr>Зона обсуждения:</vt:lpstr>
      <vt:lpstr>Спасибо за внимание!!!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Microsoft Office</dc:creator>
  <cp:lastModifiedBy>77675745</cp:lastModifiedBy>
  <cp:revision>102</cp:revision>
  <dcterms:created xsi:type="dcterms:W3CDTF">2019-05-20T17:21:26Z</dcterms:created>
  <dcterms:modified xsi:type="dcterms:W3CDTF">2019-06-07T19:18:33Z</dcterms:modified>
</cp:coreProperties>
</file>