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6" r:id="rId9"/>
    <p:sldId id="262" r:id="rId10"/>
    <p:sldId id="263" r:id="rId11"/>
    <p:sldId id="264" r:id="rId12"/>
    <p:sldId id="265" r:id="rId13"/>
    <p:sldId id="267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65" d="100"/>
          <a:sy n="65" d="100"/>
        </p:scale>
        <p:origin x="-114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136245-2C5D-48EB-B04C-D8352B16A078}" type="datetimeFigureOut">
              <a:rPr lang="ru-RU" smtClean="0"/>
              <a:pPr/>
              <a:t>07.06.2019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819FF1C-26A4-4851-9CA0-779F9D97CE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143379"/>
            <a:ext cx="8458200" cy="1932407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sz="2400" dirty="0" smtClean="0"/>
              <a:t>Пути повышения эффективности методической работы по направлению: «Речевое развитие» дошкольников в учреждении дополнительного образования»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00108"/>
            <a:ext cx="8686800" cy="508001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Гипотеза исследования: методическая работа по направлению «Речевое развитие» в учреждении дополнительного образования , будет эффективной, если будет:</a:t>
            </a:r>
          </a:p>
          <a:p>
            <a:r>
              <a:rPr lang="ru-RU" dirty="0" smtClean="0"/>
              <a:t>1. осуществляться систематическая работа с педагогами (семинары-практикумы, педсоветы, консультирование, тренинги и др.)</a:t>
            </a:r>
          </a:p>
          <a:p>
            <a:r>
              <a:rPr lang="ru-RU" dirty="0" smtClean="0"/>
              <a:t>2. осуществляться работа с родителями (родительские собрания, индивидуальные и групповые консультации и др.)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Задачи исследования:</a:t>
            </a:r>
          </a:p>
          <a:p>
            <a:r>
              <a:rPr lang="ru-RU" dirty="0" smtClean="0"/>
              <a:t>1. Изучить проблему организации методической работы в учреждении дополнительного образования по направлению: «Речевое развитие» в педагогической литературе.</a:t>
            </a:r>
          </a:p>
          <a:p>
            <a:r>
              <a:rPr lang="ru-RU" dirty="0" smtClean="0"/>
              <a:t>2. Изучить опыт работы методиста  по направлению: «Речевое развитие».</a:t>
            </a:r>
          </a:p>
          <a:p>
            <a:r>
              <a:rPr lang="ru-RU" dirty="0" smtClean="0"/>
              <a:t>3. Предложить методические рекомендации по организации направления «Речевое развитие» в учреждении дополнительного образования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643710"/>
          </a:xfrm>
        </p:spPr>
        <p:txBody>
          <a:bodyPr>
            <a:normAutofit fontScale="40000" lnSpcReduction="20000"/>
          </a:bodyPr>
          <a:lstStyle/>
          <a:p>
            <a:r>
              <a:rPr lang="ru-RU" sz="9000" dirty="0" smtClean="0"/>
              <a:t>Материалы для проведения формирующего эксперимента.</a:t>
            </a:r>
          </a:p>
          <a:p>
            <a:r>
              <a:rPr lang="ru-RU" sz="9000" dirty="0" smtClean="0"/>
              <a:t>1. Анкета.</a:t>
            </a:r>
          </a:p>
          <a:p>
            <a:endParaRPr lang="ru-RU" dirty="0" smtClean="0"/>
          </a:p>
          <a:p>
            <a:r>
              <a:rPr lang="ru-RU" sz="3400" dirty="0" smtClean="0"/>
              <a:t>1. Считаете ли вы актуальным речевое развитие в детском саду?__________________________________________________________________________________________________________________.</a:t>
            </a:r>
          </a:p>
          <a:p>
            <a:r>
              <a:rPr lang="ru-RU" sz="3400" dirty="0" smtClean="0"/>
              <a:t>2. Какие формы работы вы предусматриваете в данном направлении?</a:t>
            </a:r>
          </a:p>
          <a:p>
            <a:r>
              <a:rPr lang="ru-RU" sz="3400" dirty="0" smtClean="0"/>
              <a:t>1)	с педагогами:__________________________________________________________________________________________________________________________.</a:t>
            </a:r>
          </a:p>
          <a:p>
            <a:r>
              <a:rPr lang="ru-RU" sz="3400" dirty="0" smtClean="0"/>
              <a:t>2)	с родителями:_______________________________________________________________________________________________________________________.</a:t>
            </a:r>
          </a:p>
          <a:p>
            <a:r>
              <a:rPr lang="ru-RU" sz="3400" dirty="0" smtClean="0"/>
              <a:t>     3. Какие основные средства методической работы по направлению: «Речевое  развитие», Вы используете?________________________________________________________________________________________________________________________.</a:t>
            </a:r>
          </a:p>
          <a:p>
            <a:r>
              <a:rPr lang="ru-RU" sz="3400" dirty="0" smtClean="0"/>
              <a:t>       4. Удовлетворены ли вы, работой по направлению: «Речевое развитие», за прошлый год?_____________________________________________________________.</a:t>
            </a:r>
          </a:p>
          <a:p>
            <a:r>
              <a:rPr lang="ru-RU" sz="3400" dirty="0" smtClean="0"/>
              <a:t>      5. С какими организациями вы взаимодействуете по данному направлению? ___________________________________________________.</a:t>
            </a:r>
          </a:p>
          <a:p>
            <a:r>
              <a:rPr lang="ru-RU" sz="3400" dirty="0" smtClean="0"/>
              <a:t>      6. Достаточно ли методической литературы по направлению: «Речевое развитие?»______________________________________________________.</a:t>
            </a:r>
          </a:p>
          <a:p>
            <a:r>
              <a:rPr lang="ru-RU" sz="3400" dirty="0" smtClean="0"/>
              <a:t>       7. В чем, по вашему мнению, должна заключаться помощь педагогам и родителям со стороны старшего воспитателя?________________________________________________________________________________________________________________________________________________________________________________________.</a:t>
            </a:r>
            <a:endParaRPr lang="ru-RU" sz="3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/>
          <a:lstStyle/>
          <a:p>
            <a:pPr algn="ctr"/>
            <a:r>
              <a:rPr lang="ru-RU" dirty="0" smtClean="0"/>
              <a:t>2.Анализ плана работы методиста  по направлению: «Речевому развитию» 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285729"/>
          <a:ext cx="8686800" cy="6425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32639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Форма работы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             Тема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Количество за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88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Педагогический совет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Семинары, семинары-практикумы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979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Консультации с педагогами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«Методические рекомендации по познавательно-речевому развитию детей»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8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 с молодыми педагогами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    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22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Работа с семьями</a:t>
                      </a:r>
                      <a:r>
                        <a:rPr lang="ru-RU" sz="1400" b="1" i="1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Консультация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Общее родительское собрание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«Развитие речи и воображения»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«Учим ребёнка говорить правильно»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       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         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         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6224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Наблюдение и анализ проведения оперативного контроля  мероприятий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«Анализ занятий по развитию речи»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«Анализ предметно-развивающей среды по развитию речи».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 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           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 Беседа с методистом по выявлению трудностей и дальнейших положительных перспектив в работе по направлению: «Речевое развитие».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Методическая работа по направлению «Речевое развитие» дошкольников  в учреждении дополнительного образования.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Целью методической работы в учреждении дополнительного образования является создание оптимальных условий для непрерывного повышения уровня общей и педагогической культуры участников образовательного процесса.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Этой актуальной проблемой занимались такие исследователи как: Белая К.Ю., Беляева И.В., Виноградова Н.А., </a:t>
            </a:r>
            <a:r>
              <a:rPr lang="ru-RU" dirty="0" err="1" smtClean="0"/>
              <a:t>Микляева</a:t>
            </a:r>
            <a:r>
              <a:rPr lang="ru-RU" dirty="0" smtClean="0"/>
              <a:t> Н.В., Родионова Ю.Н., Волобуева Л.М. и другие.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Одним из главных направлением методической работы является работа по направлению «Речевое развитие». На сегодняшний день овладение родным языком является одним из важных приобретений ребенка в дошкольном детстве. Именно приобретений, так как речь не дается человеку от рождения. Формирование речи подрастающего поколения — это огромная ответственность педагогов и родителей.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данную тему нами была подготовлена и опубликована научная статья.</a:t>
            </a:r>
          </a:p>
          <a:p>
            <a:r>
              <a:rPr lang="ru-RU" dirty="0" smtClean="0"/>
              <a:t>«Методическая работа как успешное развитие системы  дополнительного образования» </a:t>
            </a:r>
          </a:p>
          <a:p>
            <a:pPr algn="ctr"/>
            <a:r>
              <a:rPr lang="ru-RU" b="1" dirty="0" smtClean="0"/>
              <a:t>В междисциплинарной  конференции с печатным сборником: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>
                <a:latin typeface="+mj-lt"/>
              </a:rPr>
              <a:t>«</a:t>
            </a:r>
            <a:r>
              <a:rPr lang="en-US" i="1" dirty="0" smtClean="0">
                <a:latin typeface="+mj-lt"/>
              </a:rPr>
              <a:t>INTERNATIONAL SCIENTIFIC REVIEW OF THE PROBLEMS OF PEDAGOGY AND PSYCHOLOGY</a:t>
            </a:r>
            <a:r>
              <a:rPr lang="ru-RU" i="1" dirty="0" smtClean="0">
                <a:latin typeface="+mj-lt"/>
              </a:rPr>
              <a:t>»</a:t>
            </a:r>
          </a:p>
          <a:p>
            <a:pPr algn="ctr"/>
            <a:r>
              <a:rPr lang="ru-RU" i="1" dirty="0" smtClean="0">
                <a:latin typeface="+mj-lt"/>
              </a:rPr>
              <a:t> </a:t>
            </a:r>
            <a:r>
              <a:rPr lang="en-US" sz="2000" i="1" dirty="0" smtClean="0">
                <a:latin typeface="+mj-lt"/>
              </a:rPr>
              <a:t>Boston, USA, April 18-19, 2018</a:t>
            </a:r>
            <a:endParaRPr lang="ru-RU" i="1" dirty="0" smtClean="0">
              <a:latin typeface="+mj-lt"/>
            </a:endParaRPr>
          </a:p>
          <a:p>
            <a:endParaRPr lang="ru-RU" i="1" dirty="0" smtClean="0">
              <a:latin typeface="+mj-lt"/>
            </a:endParaRPr>
          </a:p>
          <a:p>
            <a:r>
              <a:rPr lang="ru-RU" sz="2000" i="1" dirty="0" smtClean="0">
                <a:latin typeface="+mj-lt"/>
              </a:rPr>
              <a:t>(публикацию прилагаю)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857208"/>
            <a:ext cx="8563004" cy="600079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 </a:t>
            </a:r>
            <a:r>
              <a:rPr lang="ru-RU" sz="3100" dirty="0" smtClean="0">
                <a:solidFill>
                  <a:srgbClr val="7030A0"/>
                </a:solidFill>
              </a:rPr>
              <a:t>План-проспект магистерской диссертации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1.Теоретические аспекты методической работы по направлению : «Речевое развитие»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1.1. Понятие, задачи, содержание методической работы по направлению: «Речевое развитие»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1.2.Направления, формы, методы,  приемы методической работы  по направлению: «Речевое развитие»……………………………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2. Способы методической работы старшего в учреждении дополнительного образования по направлению: «Речевое развитие»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2.1. Изучение, анализ  опыта работы методиста учреждения дополнительного образования по направлению : «Речевое развитие»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2.2. Перспективный план методической работы  в учреждении дополнительного образования по направлению: «Речевое развитие» на учебный год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2.3. Методические рекомендации по направлению: « Речевое развитие» для педагогов и родителей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Актуальность настоящей работы для  педагогики заключается в необходимости, проведения систематической работы  методиста со всеми участниками педагогического процесса.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/>
          <a:lstStyle/>
          <a:p>
            <a:r>
              <a:rPr lang="ru-RU" sz="3600" dirty="0" smtClean="0"/>
              <a:t>База исследования: ГБУДО "Брянский областной губернаторский Дворец детского и юношеского творчества имени Ю.А. Гагарина"</a:t>
            </a:r>
          </a:p>
          <a:p>
            <a:endParaRPr lang="ru-RU" dirty="0"/>
          </a:p>
        </p:txBody>
      </p:sp>
      <p:pic>
        <p:nvPicPr>
          <p:cNvPr id="4" name="Рисунок 3" descr="foUr_b0WES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786058"/>
            <a:ext cx="5357850" cy="400003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304800" y="642918"/>
            <a:ext cx="8686800" cy="5437207"/>
          </a:xfrm>
        </p:spPr>
        <p:txBody>
          <a:bodyPr>
            <a:normAutofit lnSpcReduction="10000"/>
          </a:bodyPr>
          <a:lstStyle/>
          <a:p>
            <a:r>
              <a:rPr lang="ru-RU" u="sng" dirty="0" smtClean="0"/>
              <a:t>Цель исследования: </a:t>
            </a:r>
            <a:r>
              <a:rPr lang="ru-RU" dirty="0" smtClean="0"/>
              <a:t>выявить эффективные способы работы методиста по направлению: «Речевое развитие».</a:t>
            </a:r>
          </a:p>
          <a:p>
            <a:r>
              <a:rPr lang="ru-RU" u="sng" dirty="0" smtClean="0"/>
              <a:t>Объект исследования: </a:t>
            </a:r>
            <a:r>
              <a:rPr lang="ru-RU" dirty="0" smtClean="0"/>
              <a:t>процесс организации методической работы по направлению: «Речевое развитие».</a:t>
            </a:r>
          </a:p>
          <a:p>
            <a:r>
              <a:rPr lang="ru-RU" u="sng" dirty="0" smtClean="0"/>
              <a:t>Предмет исследования: </a:t>
            </a:r>
            <a:r>
              <a:rPr lang="ru-RU" dirty="0" smtClean="0"/>
              <a:t>способы (формы, методы, приемы) повышения эффективности организации методической работы  по направлению: «Речевое развитие».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69</TotalTime>
  <Words>531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«Пути повышения эффективности методической работы по направлению: «Речевое развитие» дошкольников в учреждении дополнительного образования»</vt:lpstr>
      <vt:lpstr>Методическая работа по направлению «Речевое развитие» дошкольников  в учреждении дополнительного образования. </vt:lpstr>
      <vt:lpstr>Слайд 3</vt:lpstr>
      <vt:lpstr>Слайд 4</vt:lpstr>
      <vt:lpstr>Слайд 5</vt:lpstr>
      <vt:lpstr> План-проспект магистерской диссертации 1.Теоретические аспекты методической работы по направлению : «Речевое развитие» 1.1. Понятие, задачи, содержание методической работы по направлению: «Речевое развитие» 1.2.Направления, формы, методы,  приемы методической работы  по направлению: «Речевое развитие»…………………………… 2. Способы методической работы старшего в учреждении дополнительного образования по направлению: «Речевое развитие» 2.1. Изучение, анализ  опыта работы методиста учреждения дополнительного образования по направлению : «Речевое развитие»  2.2. Перспективный план методической работы  в учреждении дополнительного образования по направлению: «Речевое развитие» на учебный год 2.3. Методические рекомендации по направлению: « Речевое развитие» для педагогов и родителей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«Пути повышения эффективности методической работы по направлению: «Речевое развитие» дошкольников в учреждении дополнительного образования!</dc:title>
  <dc:creator>Лия</dc:creator>
  <cp:lastModifiedBy>Росток</cp:lastModifiedBy>
  <cp:revision>12</cp:revision>
  <dcterms:created xsi:type="dcterms:W3CDTF">2018-12-04T20:30:48Z</dcterms:created>
  <dcterms:modified xsi:type="dcterms:W3CDTF">2019-06-07T07:03:54Z</dcterms:modified>
</cp:coreProperties>
</file>