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56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5855"/>
    <a:srgbClr val="DBC7C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18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Экскурсия  в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Бердский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историко</a:t>
            </a:r>
            <a:r>
              <a:rPr lang="en-US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-художественный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музей</a:t>
            </a:r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733256"/>
            <a:ext cx="2915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Подготовила воспитатель группа № 7 «Бабочки»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Леус Ю.Х.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0" y="63813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2019 год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Documents and Settings\Admin.MICROSOF-2A7338\Рабочий стол\На сайт\на сайт\Безымянны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84784"/>
            <a:ext cx="5657229" cy="42524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alpha val="17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Тех, кто видел войну своими глазами и пронес ее тяготы на своих плечах, осталось увы в живых немного.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должны всегда хранить в памяти , чтить и уважать их великие дела и подвиги.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5" descr="D:\С телефона разобрать\Все фото\IMAG3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096" y="1600200"/>
            <a:ext cx="8003808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D:\С телефона разобрать\Все фото\IMAG33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90" y="1052736"/>
            <a:ext cx="8844615" cy="500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6" descr="D:\С телефона разобрать\Все фото\IMAG3317.jpg"/>
          <p:cNvPicPr>
            <a:picLocks noChangeAspect="1" noChangeArrowheads="1"/>
          </p:cNvPicPr>
          <p:nvPr/>
        </p:nvPicPr>
        <p:blipFill>
          <a:blip r:embed="rId2" cstate="print"/>
          <a:srcRect l="40078" t="24473"/>
          <a:stretch>
            <a:fillRect/>
          </a:stretch>
        </p:blipFill>
        <p:spPr bwMode="auto">
          <a:xfrm>
            <a:off x="4862" y="3140968"/>
            <a:ext cx="5215209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4" name="Picture 20" descr="D:\С телефона разобрать\Все фото\IMAG3310.jpg"/>
          <p:cNvPicPr>
            <a:picLocks noChangeAspect="1" noChangeArrowheads="1"/>
          </p:cNvPicPr>
          <p:nvPr/>
        </p:nvPicPr>
        <p:blipFill>
          <a:blip r:embed="rId3" cstate="print"/>
          <a:srcRect b="6537"/>
          <a:stretch>
            <a:fillRect/>
          </a:stretch>
        </p:blipFill>
        <p:spPr bwMode="auto">
          <a:xfrm rot="16200000">
            <a:off x="1016681" y="-1016681"/>
            <a:ext cx="3114702" cy="5148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45" name="Picture 21" descr="D:\С телефона разобрать\Все фото\IMAG33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2554" y="0"/>
            <a:ext cx="394144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Admin.MICROSOF-2A7338\Мои документы\Downloads\IMG-20190511-WA0011 (1).jpg"/>
          <p:cNvPicPr>
            <a:picLocks noChangeAspect="1" noChangeArrowheads="1"/>
          </p:cNvPicPr>
          <p:nvPr/>
        </p:nvPicPr>
        <p:blipFill>
          <a:blip r:embed="rId2" cstate="print"/>
          <a:srcRect b="19788"/>
          <a:stretch>
            <a:fillRect/>
          </a:stretch>
        </p:blipFill>
        <p:spPr bwMode="auto">
          <a:xfrm>
            <a:off x="179512" y="548680"/>
            <a:ext cx="8692271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41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Экскурсия  в Бердский историко -художественный музей</vt:lpstr>
      <vt:lpstr>Тех, кто видел войну своими глазами и пронес ее тяготы на своих плечах, осталось увы в живых немного.  Мы должны всегда хранить в памяти , чтить и уважать их великие дела и подвиги.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</cp:revision>
  <dcterms:modified xsi:type="dcterms:W3CDTF">2019-06-08T14:50:58Z</dcterms:modified>
</cp:coreProperties>
</file>