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0" d="100"/>
          <a:sy n="140" d="100"/>
        </p:scale>
        <p:origin x="1782" y="10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/>
              <a:t>Численность населения</a:t>
            </a:r>
          </a:p>
        </c:rich>
      </c:tx>
      <c:overlay val="0"/>
    </c:title>
    <c:autoTitleDeleted val="0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Численсть населения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До блокады</c:v>
                </c:pt>
                <c:pt idx="1">
                  <c:v>после</c:v>
                </c:pt>
              </c:strCache>
            </c:strRef>
          </c:cat>
          <c:val>
            <c:numRef>
              <c:f>Лист1!$B$2:$B$3</c:f>
              <c:numCache>
                <c:formatCode>#,##0</c:formatCode>
                <c:ptCount val="2"/>
                <c:pt idx="0">
                  <c:v>2992000</c:v>
                </c:pt>
                <c:pt idx="1">
                  <c:v>622000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349277392"/>
        <c:axId val="349276304"/>
        <c:axId val="0"/>
      </c:bar3DChart>
      <c:catAx>
        <c:axId val="3492773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349276304"/>
        <c:crosses val="autoZero"/>
        <c:auto val="1"/>
        <c:lblAlgn val="ctr"/>
        <c:lblOffset val="100"/>
        <c:noMultiLvlLbl val="0"/>
      </c:catAx>
      <c:valAx>
        <c:axId val="349276304"/>
        <c:scaling>
          <c:orientation val="minMax"/>
        </c:scaling>
        <c:delete val="0"/>
        <c:axPos val="l"/>
        <c:majorGridlines/>
        <c:numFmt formatCode="#,##0" sourceLinked="1"/>
        <c:majorTickMark val="out"/>
        <c:minorTickMark val="none"/>
        <c:tickLblPos val="nextTo"/>
        <c:crossAx val="349277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260632599496479"/>
          <c:y val="0.43635464982811401"/>
          <c:w val="0.24718959237238208"/>
          <c:h val="0.12925492320639828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2132856"/>
            <a:ext cx="6480048" cy="2301240"/>
          </a:xfrm>
        </p:spPr>
        <p:txBody>
          <a:bodyPr/>
          <a:lstStyle/>
          <a:p>
            <a:pPr algn="ctr"/>
            <a:r>
              <a:rPr lang="ru-RU" dirty="0" smtClean="0">
                <a:ln w="5000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latin typeface="Constantia" pitchFamily="18" charset="0"/>
              </a:rPr>
              <a:t>Как выживали в блокадном Ленинграде</a:t>
            </a:r>
            <a:endParaRPr lang="ru-RU" dirty="0">
              <a:ln w="5000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локадный паек - фот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96855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локада Ленинграда (голодные люди) - фот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2828925"/>
            <a:ext cx="57150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Жизнь блокадного Ленинграда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208912" cy="5544616"/>
          </a:xfrm>
        </p:spPr>
        <p:txBody>
          <a:bodyPr>
            <a:normAutofit fontScale="77500" lnSpcReduction="20000"/>
          </a:bodyPr>
          <a:lstStyle/>
          <a:p>
            <a:pPr indent="384048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Одновременно с этим ленинградцы всеми силами старались выжить и не дать умереть родному городу. Мало того: Ленинград помогал армии, выпуская военную продукцию – заводы продолжали работать и в таких условиях. Восстанавливали свою деятельность театры и музеи. Это было необходимо – доказать врагу, а, главное самим себе: блокада Ленинграда не убьёт город, он продолжает жить! Один из ярких примеров поразительной самоотверженности и любви к Родине, жизни, родному городу является история создания одного музыкального произведения. Во время блокады была написана известнейшая симфония №7 Д. Д. Шостаковича, названная позже «Ленинградской».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7704856" cy="5832648"/>
          </a:xfrm>
        </p:spPr>
        <p:txBody>
          <a:bodyPr>
            <a:normAutofit lnSpcReduction="10000"/>
          </a:bodyPr>
          <a:lstStyle/>
          <a:p>
            <a:pPr indent="384048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тому времени в Ленинграде уже возобновил свою деятельность симфонический оркестр. В день концерта, чтобы вражеские налёты не могли его сорвать, наша артиллерия не подпустила к городу ни одного фашистского самолета! Все блокадные дни работало ленинградское радио, которое было для всех ленинградцев не только живительным родником информации, но и просто символом продолжающейся жизни.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то детей в блокадном Ленинград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88640"/>
            <a:ext cx="5040560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Фото защитников блокадного Ленинград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2420888"/>
            <a:ext cx="571500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Дорога Жизни – пульс осаждённого города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19256" cy="5256584"/>
          </a:xfrm>
        </p:spPr>
        <p:txBody>
          <a:bodyPr>
            <a:normAutofit fontScale="70000" lnSpcReduction="20000"/>
          </a:bodyPr>
          <a:lstStyle/>
          <a:p>
            <a:pPr indent="384048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первых дней блокады своё опасное и героическое дело начала Дорога Жизни – пульс блокадного Ленинграда. Летом – водный, а зимой – ледовый путь, соединяющий Ленинград с «большой землёй» по Ладожскому озеру. 12 сентября 1941 г. в город по этому пути пришли первые баржи с продовольствием, и до поздней осени, пока штормы не сделали судоходство невозможным, по Дороге Жизни шли баржи. Каждый их рейс был подвигом – вражеская авиация беспрестанно совершала свои бандитские налёты, погодные условия часто тоже были не на руку морякам – баржи продолжали свои рейсы даже поздней осенью, до самого появления льда, когда навигация уже в принципе невозможна. 20 ноября на лёд Ладожского озера спустился первый конно-санный обоз. Чуть позже по ледовой Дороге Жизни пошли грузовики. Лёд был очень тонким, несмотря на то, что грузовик вёз только 2-3 мешка с продовольствием, лёд проламывался, и нередки были случаи, когда грузовики тонули.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76672"/>
            <a:ext cx="8064896" cy="5616624"/>
          </a:xfrm>
        </p:spPr>
        <p:txBody>
          <a:bodyPr>
            <a:normAutofit fontScale="85000" lnSpcReduction="10000"/>
          </a:bodyPr>
          <a:lstStyle/>
          <a:p>
            <a:pPr indent="384048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риском для жизни водители продолжали свои смертельно опасные рейсы до самой весны. Военно-автомобильная дорога № 101, как назвали эту трассу, позволила увеличить хлебный паёк и эвакуировать большое количество людей. Оборвать эту нить, связывающую блокадный город со страной, немцы стремились постоянно, но благодаря мужеству и силе духа ленинградцев, Дорога Жизни жила сама и дарила жизнь великому городу.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Значение Ладожской трассы огромно, она спасла тысячи жизней. Теперь на берегу Ладожского озера находится музей «Дорога жизни».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локадный Ленинград - фото дороги жизн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0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локадный Ленинград - фото дорога жизн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581275"/>
            <a:ext cx="57150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локада Ленинграда - фото дорога жизн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2857500"/>
            <a:ext cx="5715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Прорыв блокады Ленинграда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997152"/>
          </a:xfrm>
        </p:spPr>
        <p:txBody>
          <a:bodyPr>
            <a:normAutofit fontScale="77500" lnSpcReduction="20000"/>
          </a:bodyPr>
          <a:lstStyle/>
          <a:p>
            <a:pPr indent="384048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1943 г. в войне произошёл перелом, и в конце года советские войска готовились к освобождению города. 14 января 1944 г. в ходе общего наступления советских войск началась заключительная операция по снятию блокады Ленинграда. Задачей было нанести сокрушительный удар по противнику южнее Ладожского озера и восстановить сухопутные пути, связывающие город со страной. Ленинградский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Волховский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фронты к 27 января 1944 г. с помощью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кронштадтской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артиллерии осуществили прорыв блокады Ленинграда. Гитлеровцы начали отступление. Вскоре были освобождены города Пушкин, Гатчина и Чудово. Блокада была полностью снята.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-118556"/>
            <a:ext cx="878497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своем исследовании мы хотели бы показать, как в таких чудовищных условиях выживал народ блокадного Ленинграда. В данной работе используются некоторые фотоматериалы тех лет, а также диаграммы.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260648"/>
            <a:ext cx="7848872" cy="6597352"/>
          </a:xfrm>
        </p:spPr>
        <p:txBody>
          <a:bodyPr>
            <a:normAutofit fontScale="77500" lnSpcReduction="20000"/>
          </a:bodyPr>
          <a:lstStyle/>
          <a:p>
            <a:pPr indent="360000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Город Ленинград носит имя великого вождя – В. И. Ленина. Здесь началась Великая Октябрьская социалистическая революция.</a:t>
            </a:r>
          </a:p>
          <a:p>
            <a:pPr indent="360000" algn="just"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Гитлеру были ненавистны имя города на Неве, славные традиции и патриотизм его жителей. Вот выдержка из секретной директивы немецкого военно-морского штаба «О будущности Петербурга» от 22 сентября 1941 г.: «Фюрер решил стереть город Петербург с лица земли. После поражения Советской России нет никакого интереса для дальнейшего существования этого большого населенного пункта. Предложено блокировать город и путем обстрела из артиллерии всех калибров и непрерывной бомбежки с воздуха сравнять его с землей. С нашей стороны нет заинтересованности в сохранении хотя бы части населения этого большого города».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локадный Ленинград - фото людей в разрушенном дом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777686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локадный Ленинград - фото людей погибших от бомбежк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780928"/>
            <a:ext cx="5976664" cy="407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192688"/>
          </a:xfrm>
        </p:spPr>
        <p:txBody>
          <a:bodyPr/>
          <a:lstStyle/>
          <a:p>
            <a:pPr indent="384048" algn="just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помощь советским воинам в Ленинграде было сформировано народное ополчение. В него вступили рабочие, служащие, студенты. В оккупированных районах Ленинградской области создавались подпольные группы и партизанские отряды, куда шли отважные люди, готовые на любые жертвы во имя Родины.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Блокада Ленинграда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424936" cy="6336704"/>
          </a:xfrm>
        </p:spPr>
        <p:txBody>
          <a:bodyPr>
            <a:normAutofit fontScale="85000" lnSpcReduction="10000"/>
          </a:bodyPr>
          <a:lstStyle/>
          <a:p>
            <a:pPr indent="384048" algn="just">
              <a:lnSpc>
                <a:spcPct val="11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Блокада Ленинграда длилась ровно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871 день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Это самая продолжительная и страшная осада города за всю историю человечества. Почти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900 дней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боли и страдания, мужества и самоотверженности. Через много лет после прорыва блокады Ленинграда многие историки, да и простые обыватели, задавались вопросом – можно ли было избежать этого кошмара? Избежать – видимо, нет. Для Гитлера Ленинград был «лакомым куском» – ведь здесь находится Балтийский флот и дорога на Мурманск и Архангельск, откуда во время войны приходила помощь от союзников, и в том случае, если бы город сдался, то был бы разрушен и стёрт с лица земли. Можно ли было смягчить ситуацию и подготовиться к ней заранее? Вопрос спорный и достоин отдельного исследования.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32656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Первые дни блокады Ленинграда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8280920" cy="4968552"/>
          </a:xfrm>
        </p:spPr>
        <p:txBody>
          <a:bodyPr>
            <a:normAutofit fontScale="40000" lnSpcReduction="20000"/>
          </a:bodyPr>
          <a:lstStyle/>
          <a:p>
            <a:pPr indent="384048" algn="just">
              <a:lnSpc>
                <a:spcPct val="120000"/>
              </a:lnSpc>
              <a:buNone/>
            </a:pPr>
            <a:r>
              <a:rPr lang="ru-RU" sz="5800" dirty="0" smtClean="0">
                <a:latin typeface="Times New Roman" pitchFamily="18" charset="0"/>
                <a:cs typeface="Times New Roman" pitchFamily="18" charset="0"/>
              </a:rPr>
              <a:t>8 сентября 1941 года, в продолжение наступления фашистской армии, был захвачен город Шлиссельбург, таким образом, кольцо блокады замкнулось. В первые дни мало кто верил в серьёзность ситуации, но многие жители города начали основательно готовиться к осаде: буквально за несколько часов из сберкасс были изъяты все сбережения, магазины опустели, было скуплено всё, что только возможно. Эвакуироваться удалось далеко не всем, когда начались систематические обстрелы, а начались они сразу же, в сентябре, пути для эвакуации были уже отрезаны.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352928" cy="6192688"/>
          </a:xfrm>
        </p:spPr>
        <p:txBody>
          <a:bodyPr>
            <a:normAutofit fontScale="77500" lnSpcReduction="20000"/>
          </a:bodyPr>
          <a:lstStyle/>
          <a:p>
            <a:pPr indent="384048" algn="just">
              <a:lnSpc>
                <a:spcPct val="120000"/>
              </a:lnSpc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Существует мнение, что именно пожар, произошедший в первый день блокады Ленинграда на </a:t>
            </a:r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бадаевских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 складах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в хранилище стратегических запасов города – спровоцировал страшный голод блокадных дней. Однако, не так давно рассекреченные документы дают несколько иную информацию: оказывается, как такового «стратегического запаса» не существовало, так как в условиях начавшейся войны создать большой запас для такого огромного города, каким был Ленинград (а проживало в нём на тот момент </a:t>
            </a:r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около 3 миллионов человек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) не представлялось возможным, поэтому город питался привозными продуктами, а существующих запасов хватило бы лишь на неделю.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74</TotalTime>
  <Words>499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Constantia</vt:lpstr>
      <vt:lpstr>Franklin Gothic Book</vt:lpstr>
      <vt:lpstr>Times New Roman</vt:lpstr>
      <vt:lpstr>Wingdings 2</vt:lpstr>
      <vt:lpstr>Техническая</vt:lpstr>
      <vt:lpstr>Как выживали в блокадном Ленинграде</vt:lpstr>
      <vt:lpstr>Презентация PowerPoint</vt:lpstr>
      <vt:lpstr>Презентация PowerPoint</vt:lpstr>
      <vt:lpstr>Презентация PowerPoint</vt:lpstr>
      <vt:lpstr>Презентация PowerPoint</vt:lpstr>
      <vt:lpstr>Блокада Ленинграда</vt:lpstr>
      <vt:lpstr>Презентация PowerPoint</vt:lpstr>
      <vt:lpstr>Первые дни блокады Ленинграда </vt:lpstr>
      <vt:lpstr>Презентация PowerPoint</vt:lpstr>
      <vt:lpstr>Презентация PowerPoint</vt:lpstr>
      <vt:lpstr>Жизнь блокадного Ленинграда </vt:lpstr>
      <vt:lpstr>Презентация PowerPoint</vt:lpstr>
      <vt:lpstr>Презентация PowerPoint</vt:lpstr>
      <vt:lpstr>Дорога Жизни – пульс осаждённого города </vt:lpstr>
      <vt:lpstr>Презентация PowerPoint</vt:lpstr>
      <vt:lpstr>Презентация PowerPoint</vt:lpstr>
      <vt:lpstr>Прорыв блокады Ленинграда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выживали в блокадном Ленинграде</dc:title>
  <dc:creator>пользователь</dc:creator>
  <cp:lastModifiedBy>В. А. Панин</cp:lastModifiedBy>
  <cp:revision>13</cp:revision>
  <dcterms:created xsi:type="dcterms:W3CDTF">2015-03-26T10:43:16Z</dcterms:created>
  <dcterms:modified xsi:type="dcterms:W3CDTF">2019-06-08T09:56:15Z</dcterms:modified>
</cp:coreProperties>
</file>