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12" autoAdjust="0"/>
  </p:normalViewPr>
  <p:slideViewPr>
    <p:cSldViewPr>
      <p:cViewPr varScale="1">
        <p:scale>
          <a:sx n="88" d="100"/>
          <a:sy n="88" d="100"/>
        </p:scale>
        <p:origin x="-102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EB7BE-EC68-4C93-BE4F-D348539CF843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D923F0-20CE-440E-BB2E-B01B7C2DF50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F40EF-5D00-4C2B-AD59-15034669B755}" type="datetimeFigureOut">
              <a:rPr lang="ru-RU" smtClean="0"/>
              <a:pPr/>
              <a:t>01.06.2009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6C3B9-03E2-49BB-BAFC-D6B7B63169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89;&#1090;&#1091;&#1082;%20&#1082;&#1086;&#1083;&#1105;&#1089;%20&#1087;&#1086;&#1077;&#1079;&#1076;&#1072;.mp3" TargetMode="Externa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8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82;&#1086;&#1083;&#1105;&#1089;&#1072;%20&#1087;&#1086;&#1077;&#1079;&#1076;&#1072;.mp3" TargetMode="Externa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gif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87;&#1086;&#1077;&#1079;&#1076;.mp3" TargetMode="Externa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0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90;&#1088;&#1072;&#1084;&#1074;&#1072;&#1081;.mp3" TargetMode="Externa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75;&#1091;&#1076;&#1086;&#1082;%20&#1087;&#1086;&#1077;&#1079;&#1076;&#1072;.mp3" TargetMode="External"/><Relationship Id="rId6" Type="http://schemas.openxmlformats.org/officeDocument/2006/relationships/image" Target="../media/image43.gif"/><Relationship Id="rId5" Type="http://schemas.openxmlformats.org/officeDocument/2006/relationships/image" Target="../media/image42.jpe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043.mp3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75;&#1091;&#1076;&#1086;&#1082;%20&#1087;&#1072;&#1088;&#1086;&#1074;&#1086;&#1079;&#1072;.mp3" TargetMode="Externa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76;&#1074;&#1080;&#1075;&#1072;&#1090;&#1077;&#1083;&#1100;%20&#1087;&#1072;&#1088;&#1086;&#1074;&#1086;&#1079;&#1072;.mp3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73;&#1091;&#1096;&#1091;&#1077;&#1090;%20&#1086;&#1075;&#1086;&#1085;&#1100;.mp3" TargetMode="Externa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75;&#1091;&#1076;&#1086;&#1082;%20&#1087;&#1072;&#1088;&#1086;&#1074;&#1086;&#1079;&#1072;.mp3" TargetMode="Externa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77;&#1076;&#1077;&#1090;%20&#1087;&#1086;&#1077;&#1079;&#1076;.mp3" TargetMode="Externa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&#1050;&#1080;&#1088;&#1080;&#1083;&#1083;\&#1056;&#1072;&#1073;&#1086;&#1095;&#1080;&#1081;%20&#1089;&#1090;&#1086;&#1083;\&#1056;&#1072;&#1073;&#1086;&#1095;&#1080;&#1081;%20&#1089;&#1090;&#1086;&#1083;\&#1052;&#1040;&#1052;&#1040;\&#1076;&#1077;&#1090;&#1089;&#1082;&#1080;&#1077;%20&#1087;&#1088;&#1077;&#1079;&#1077;&#1085;&#1090;&#1072;&#1094;&#1080;&#1080;\&#1085;&#1072;&#1096;&#1080;\&#1084;&#1072;&#1096;&#1080;&#1085;&#1072;%20&#1074;&#1088;&#1077;&#1084;&#1077;&#1085;&#1080;\&#1076;&#1074;&#1080;&#1075;&#1072;&#1090;&#1077;&#1083;&#1100;%20&#1090;&#1077;&#1087;&#1083;&#1086;&#1074;&#1086;&#1079;&#1072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20.jpe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71480"/>
            <a:ext cx="8572560" cy="1569660"/>
          </a:xfrm>
          <a:prstGeom prst="rect">
            <a:avLst/>
          </a:prstGeom>
        </p:spPr>
        <p:style>
          <a:lnRef idx="1">
            <a:schemeClr val="accent6"/>
          </a:lnRef>
          <a:fillRef idx="1002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r>
              <a:rPr lang="ru-RU" sz="4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«Как человек поехал </a:t>
            </a:r>
          </a:p>
          <a:p>
            <a:r>
              <a:rPr lang="ru-RU" sz="48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B050"/>
                </a:solidFill>
              </a:rPr>
              <a:t>                по железной дороге?»</a:t>
            </a:r>
            <a:endParaRPr lang="ru-RU" sz="48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1026" name="Picture 2" descr="C:\Documents and Settings\Кирилл\Рабочий стол\анимация\ждло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3071810"/>
            <a:ext cx="5347838" cy="3168000"/>
          </a:xfrm>
          <a:prstGeom prst="roundRect">
            <a:avLst>
              <a:gd name="adj" fmla="val 16667"/>
            </a:avLst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pic>
        <p:nvPicPr>
          <p:cNvPr id="1027" name="Picture 3" descr="C:\Documents and Settings\Кирилл\Рабочий стол\анимация\ещшг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2786058"/>
            <a:ext cx="1239103" cy="3420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6786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настоящее время по железной дороге мчатся электровозы.</a:t>
            </a:r>
            <a:endParaRPr lang="ru-RU" b="1" dirty="0"/>
          </a:p>
        </p:txBody>
      </p:sp>
      <p:pic>
        <p:nvPicPr>
          <p:cNvPr id="1027" name="Picture 3" descr="C:\Documents and Settings\Кирилл\Рабочий стол\транспорт\1014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71480"/>
            <a:ext cx="5472000" cy="410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ирилл\Рабочий стол\транспорт\IMGP259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810000"/>
            <a:ext cx="457200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42844" y="5429264"/>
            <a:ext cx="478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У них внутри электрический двигатель.</a:t>
            </a:r>
            <a:endParaRPr lang="ru-RU" b="1" dirty="0"/>
          </a:p>
        </p:txBody>
      </p:sp>
      <p:pic>
        <p:nvPicPr>
          <p:cNvPr id="1029" name="Picture 5" descr="C:\Documents and Settings\Кирилл\Рабочий стол\анимация\7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642918"/>
            <a:ext cx="2308500" cy="2916000"/>
          </a:xfrm>
          <a:prstGeom prst="rect">
            <a:avLst/>
          </a:prstGeom>
          <a:noFill/>
        </p:spPr>
      </p:pic>
      <p:pic>
        <p:nvPicPr>
          <p:cNvPr id="7" name="стук колёс поез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email"/>
          <a:stretch>
            <a:fillRect/>
          </a:stretch>
        </p:blipFill>
        <p:spPr>
          <a:xfrm>
            <a:off x="28572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40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286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А это кабина электровоза</a:t>
            </a:r>
            <a:r>
              <a:rPr lang="ru-RU" dirty="0" smtClean="0"/>
              <a:t>. Посмотри, сколько разных приборов!</a:t>
            </a:r>
            <a:endParaRPr lang="ru-RU" dirty="0"/>
          </a:p>
        </p:txBody>
      </p:sp>
      <p:pic>
        <p:nvPicPr>
          <p:cNvPr id="2050" name="Picture 2" descr="C:\Documents and Settings\Кирилл\Рабочий стол\транспорт\IMG_2616_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71480"/>
            <a:ext cx="9144000" cy="63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b="1" dirty="0" smtClean="0"/>
              <a:t>К тепловозу или электровозу прицепляют вагоны. По железным дорогам ездят</a:t>
            </a:r>
          </a:p>
          <a:p>
            <a:r>
              <a:rPr lang="ru-RU" b="1" dirty="0" smtClean="0"/>
              <a:t>                                                              пассажирские поезда.</a:t>
            </a:r>
            <a:endParaRPr lang="ru-RU" b="1" dirty="0"/>
          </a:p>
        </p:txBody>
      </p:sp>
      <p:pic>
        <p:nvPicPr>
          <p:cNvPr id="1026" name="Picture 2" descr="C:\Documents and Settings\Кирилл\Рабочий стол\транспорт\_326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000108"/>
            <a:ext cx="5088000" cy="381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ирилл\Рабочий стол\транспорт\DSCF35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ирилл\Рабочий стол\анимация\ьтт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0100" y="4929198"/>
            <a:ext cx="2425500" cy="1764000"/>
          </a:xfrm>
          <a:prstGeom prst="rect">
            <a:avLst/>
          </a:prstGeom>
          <a:noFill/>
        </p:spPr>
      </p:pic>
      <p:pic>
        <p:nvPicPr>
          <p:cNvPr id="1029" name="Picture 5" descr="C:\Documents and Settings\Кирилл\Рабочий стол\анимация\влор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36" y="928670"/>
            <a:ext cx="2202045" cy="2232000"/>
          </a:xfrm>
          <a:prstGeom prst="rect">
            <a:avLst/>
          </a:prstGeom>
          <a:noFill/>
        </p:spPr>
      </p:pic>
      <p:pic>
        <p:nvPicPr>
          <p:cNvPr id="7" name="колёса поез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35715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67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0"/>
            <a:ext cx="7715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       Так выглядят пассажирские вагоны внутри:</a:t>
            </a:r>
            <a:endParaRPr lang="ru-RU" sz="2000" b="1" dirty="0"/>
          </a:p>
        </p:txBody>
      </p:sp>
      <p:pic>
        <p:nvPicPr>
          <p:cNvPr id="1026" name="Picture 2" descr="C:\Documents and Settings\Кирилл\Рабочий стол\транспорт\IMG_06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571480"/>
            <a:ext cx="5133170" cy="33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ирилл\Рабочий стол\транспорт\P10502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32991" y="3366000"/>
            <a:ext cx="5311009" cy="349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ирилл\Рабочий стол\анимация\щшгн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0"/>
            <a:ext cx="2187000" cy="2592000"/>
          </a:xfrm>
          <a:prstGeom prst="rect">
            <a:avLst/>
          </a:prstGeom>
          <a:noFill/>
        </p:spPr>
      </p:pic>
      <p:pic>
        <p:nvPicPr>
          <p:cNvPr id="1029" name="Picture 5" descr="C:\Documents and Settings\Кирилл\Рабочий стол\анимация\ъхзщ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786" y="4071942"/>
            <a:ext cx="2592000" cy="25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0"/>
            <a:ext cx="7715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А это </a:t>
            </a:r>
            <a:r>
              <a:rPr lang="ru-RU" sz="2000" b="1" dirty="0" smtClean="0"/>
              <a:t>товарные поезда</a:t>
            </a:r>
            <a:r>
              <a:rPr lang="ru-RU" sz="2000" dirty="0" smtClean="0"/>
              <a:t>, они перевозят различные грузы.</a:t>
            </a:r>
            <a:endParaRPr lang="ru-RU" sz="2000" dirty="0"/>
          </a:p>
        </p:txBody>
      </p:sp>
      <p:pic>
        <p:nvPicPr>
          <p:cNvPr id="1026" name="Picture 2" descr="C:\Documents and Settings\Кирилл\Рабочий стол\транспорт\DSC052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00042"/>
            <a:ext cx="4626671" cy="3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ирилл\Рабочий стол\транспорт\DSCF768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36000" y="3402000"/>
            <a:ext cx="4608000" cy="34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ирилл\Рабочий стол\транспорт\tank_r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3714752"/>
            <a:ext cx="4451942" cy="30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Documents and Settings\Кирилл\Рабочий стол\анимация\жаро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72132" y="1142984"/>
            <a:ext cx="3116561" cy="1944000"/>
          </a:xfrm>
          <a:prstGeom prst="rect">
            <a:avLst/>
          </a:prstGeom>
          <a:noFill/>
        </p:spPr>
      </p:pic>
      <p:pic>
        <p:nvPicPr>
          <p:cNvPr id="7" name="поез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8429652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30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42852"/>
            <a:ext cx="6736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В городах тоже есть железная дорога. По ней ездят </a:t>
            </a:r>
            <a:r>
              <a:rPr lang="ru-RU" b="1" dirty="0" smtClean="0"/>
              <a:t>трамваи.</a:t>
            </a:r>
            <a:endParaRPr lang="ru-RU" b="1" dirty="0"/>
          </a:p>
        </p:txBody>
      </p:sp>
      <p:pic>
        <p:nvPicPr>
          <p:cNvPr id="1026" name="Picture 2" descr="C:\Documents and Settings\Кирилл\Рабочий стол\транспорт\800px-MemphisTrolle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42918"/>
            <a:ext cx="5051326" cy="33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ирилл\Рабочий стол\транспорт\spas_doom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152000" y="3114000"/>
            <a:ext cx="4992000" cy="374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4143380"/>
            <a:ext cx="4286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b="1" dirty="0" smtClean="0"/>
              <a:t>Так они выглядели раньше…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29256" y="2714620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</a:t>
            </a:r>
            <a:r>
              <a:rPr lang="ru-RU" b="1" dirty="0" smtClean="0"/>
              <a:t>… а так сейчас</a:t>
            </a:r>
            <a:endParaRPr lang="ru-RU" b="1" dirty="0"/>
          </a:p>
        </p:txBody>
      </p:sp>
      <p:pic>
        <p:nvPicPr>
          <p:cNvPr id="1028" name="Picture 4" descr="C:\Documents and Settings\Кирилл\Рабочий стол\анимация\82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642918"/>
            <a:ext cx="3165686" cy="2088000"/>
          </a:xfrm>
          <a:prstGeom prst="rect">
            <a:avLst/>
          </a:prstGeom>
          <a:noFill/>
        </p:spPr>
      </p:pic>
      <p:pic>
        <p:nvPicPr>
          <p:cNvPr id="1029" name="Picture 5" descr="C:\Documents and Settings\Кирилл\Рабочий стол\анимация\ясч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24" y="4572008"/>
            <a:ext cx="2124000" cy="2124000"/>
          </a:xfrm>
          <a:prstGeom prst="rect">
            <a:avLst/>
          </a:prstGeom>
          <a:noFill/>
        </p:spPr>
      </p:pic>
      <p:pic>
        <p:nvPicPr>
          <p:cNvPr id="9" name="трамва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28572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2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3487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85784" y="285728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Самый современный поезд – это поезд на магнитной подвеске. </a:t>
            </a:r>
          </a:p>
          <a:p>
            <a:r>
              <a:rPr lang="ru-RU" b="1" dirty="0" smtClean="0"/>
              <a:t>                У него вместо колёс – магнит. Ездит он с огромной скоростью.</a:t>
            </a:r>
            <a:endParaRPr lang="ru-RU" b="1" dirty="0"/>
          </a:p>
        </p:txBody>
      </p:sp>
      <p:pic>
        <p:nvPicPr>
          <p:cNvPr id="1029" name="Picture 5" descr="C:\Documents and Settings\Кирилл\Рабочий стол\транспорт\maglev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242000"/>
            <a:ext cx="9144000" cy="561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 descr="C:\Documents and Settings\Кирилл\Рабочий стол\анимация\п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76000" y="0"/>
            <a:ext cx="1968000" cy="1476000"/>
          </a:xfrm>
          <a:prstGeom prst="rect">
            <a:avLst/>
          </a:prstGeom>
          <a:noFill/>
        </p:spPr>
      </p:pic>
      <p:pic>
        <p:nvPicPr>
          <p:cNvPr id="5" name="гудок поез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214282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428604"/>
            <a:ext cx="5857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B050"/>
                </a:solidFill>
              </a:rPr>
              <a:t>Конец</a:t>
            </a:r>
            <a:endParaRPr lang="ru-RU" sz="96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285992"/>
            <a:ext cx="7938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Презентацию составила Щедрова Е.В.,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в</a:t>
            </a:r>
            <a:r>
              <a:rPr lang="ru-RU" sz="3600" b="1" dirty="0" smtClean="0">
                <a:solidFill>
                  <a:srgbClr val="C00000"/>
                </a:solidFill>
              </a:rPr>
              <a:t>оспитатель МДОУ №16 «Росинка»,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                    г.Северодвинск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4500570"/>
            <a:ext cx="885828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Использованы ресурсы Интернета</a:t>
            </a: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Вы скачали презентацию на сайте – </a:t>
            </a:r>
            <a:r>
              <a:rPr lang="en-US" sz="3200" b="1" dirty="0" smtClean="0">
                <a:solidFill>
                  <a:srgbClr val="7030A0"/>
                </a:solidFill>
              </a:rPr>
              <a:t>viki</a:t>
            </a:r>
            <a:r>
              <a:rPr lang="ru-RU" sz="3200" b="1" dirty="0" smtClean="0">
                <a:solidFill>
                  <a:srgbClr val="7030A0"/>
                </a:solidFill>
              </a:rPr>
              <a:t>.</a:t>
            </a:r>
            <a:r>
              <a:rPr lang="en-US" sz="3200" b="1" dirty="0" smtClean="0">
                <a:solidFill>
                  <a:srgbClr val="7030A0"/>
                </a:solidFill>
              </a:rPr>
              <a:t>rdf</a:t>
            </a:r>
            <a:r>
              <a:rPr lang="ru-RU" sz="3200" b="1" dirty="0" smtClean="0">
                <a:solidFill>
                  <a:srgbClr val="7030A0"/>
                </a:solidFill>
              </a:rPr>
              <a:t>.</a:t>
            </a:r>
            <a:r>
              <a:rPr lang="en-US" sz="3200" b="1" dirty="0" smtClean="0">
                <a:solidFill>
                  <a:srgbClr val="7030A0"/>
                </a:solidFill>
              </a:rPr>
              <a:t>ru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292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Сначала железная дорога появилась в городах. Вагон по рельсам тянула лошадь,</a:t>
            </a:r>
          </a:p>
          <a:p>
            <a:r>
              <a:rPr lang="ru-RU" dirty="0" smtClean="0"/>
              <a:t>           которой управлял кучер. Народ называл эту железную дорогу </a:t>
            </a:r>
            <a:r>
              <a:rPr lang="ru-RU" b="1" dirty="0" smtClean="0"/>
              <a:t>«конка».</a:t>
            </a:r>
            <a:endParaRPr lang="ru-RU" b="1" dirty="0"/>
          </a:p>
        </p:txBody>
      </p:sp>
      <p:pic>
        <p:nvPicPr>
          <p:cNvPr id="2051" name="Picture 3" descr="C:\Documents and Settings\Кирилл\Рабочий стол\транспорт\Bundesarchiv_Bild_183-R81527,_Moskau,_Pferdebahn.jpg"/>
          <p:cNvPicPr>
            <a:picLocks noChangeAspect="1" noChangeArrowheads="1"/>
          </p:cNvPicPr>
          <p:nvPr/>
        </p:nvPicPr>
        <p:blipFill>
          <a:blip r:embed="rId5"/>
          <a:srcRect r="1135" b="5505"/>
          <a:stretch>
            <a:fillRect/>
          </a:stretch>
        </p:blipFill>
        <p:spPr bwMode="auto">
          <a:xfrm>
            <a:off x="0" y="1026000"/>
            <a:ext cx="9144000" cy="583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Documents and Settings\Кирилл\Рабочий стол\анимация\тл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3214686"/>
            <a:ext cx="1783927" cy="1332000"/>
          </a:xfrm>
          <a:prstGeom prst="rect">
            <a:avLst/>
          </a:prstGeom>
          <a:noFill/>
        </p:spPr>
      </p:pic>
      <p:pic>
        <p:nvPicPr>
          <p:cNvPr id="5" name="04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285720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07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      Когда придумали паровую машину, появился </a:t>
            </a:r>
            <a:r>
              <a:rPr lang="ru-RU" sz="2000" b="1" dirty="0" smtClean="0"/>
              <a:t>паровоз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1026" name="Picture 2" descr="C:\Documents and Settings\Кирилл\Рабочий стол\транспорт\4e39e2f1f33017c037826919104ac05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785794"/>
            <a:ext cx="5246217" cy="349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Documents and Settings\Кирилл\Рабочий стол\транспорт\5b40695ba77947a6561fab24bb77273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6684" y="3150000"/>
            <a:ext cx="4727316" cy="370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ирилл\Рабочий стол\анимация\юб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4714884"/>
            <a:ext cx="3743992" cy="1944000"/>
          </a:xfrm>
          <a:prstGeom prst="rect">
            <a:avLst/>
          </a:prstGeom>
          <a:noFill/>
        </p:spPr>
      </p:pic>
      <p:pic>
        <p:nvPicPr>
          <p:cNvPr id="1029" name="Picture 5" descr="C:\Documents and Settings\Кирилл\Рабочий стол\анимация\жзж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857232"/>
            <a:ext cx="2124000" cy="2124000"/>
          </a:xfrm>
          <a:prstGeom prst="rect">
            <a:avLst/>
          </a:prstGeom>
          <a:noFill/>
        </p:spPr>
      </p:pic>
      <p:pic>
        <p:nvPicPr>
          <p:cNvPr id="7" name="гудок паров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285720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39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2"/>
            <a:ext cx="85011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        </a:t>
            </a:r>
            <a:r>
              <a:rPr lang="ru-RU" sz="2000" b="1" dirty="0" smtClean="0"/>
              <a:t>Он двигался благодаря силе пара, который вращал колёса.</a:t>
            </a:r>
            <a:endParaRPr lang="ru-RU" sz="2000" b="1" dirty="0"/>
          </a:p>
        </p:txBody>
      </p:sp>
      <p:pic>
        <p:nvPicPr>
          <p:cNvPr id="1026" name="Picture 2" descr="C:\Documents and Settings\Кирилл\Рабочий стол\анимация\ллл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5598000"/>
            <a:ext cx="2616918" cy="1260000"/>
          </a:xfrm>
          <a:prstGeom prst="rect">
            <a:avLst/>
          </a:prstGeom>
          <a:noFill/>
        </p:spPr>
      </p:pic>
      <p:pic>
        <p:nvPicPr>
          <p:cNvPr id="1028" name="Picture 4" descr="C:\Documents and Settings\Кирилл\Рабочий стол\транспорт\DSCF73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6314" y="714356"/>
            <a:ext cx="4077000" cy="543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Documents and Settings\Кирилл\Рабочий стол\транспорт\item_583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58" y="714356"/>
            <a:ext cx="4133850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857752" y="6357958"/>
            <a:ext cx="2962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               </a:t>
            </a:r>
            <a:r>
              <a:rPr lang="ru-RU" sz="2000" b="1" dirty="0" smtClean="0"/>
              <a:t>Кабина паровоза</a:t>
            </a:r>
            <a:endParaRPr lang="ru-RU" sz="2000" b="1" dirty="0"/>
          </a:p>
        </p:txBody>
      </p:sp>
      <p:pic>
        <p:nvPicPr>
          <p:cNvPr id="9" name="двигатель паров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email"/>
          <a:stretch>
            <a:fillRect/>
          </a:stretch>
        </p:blipFill>
        <p:spPr>
          <a:xfrm>
            <a:off x="214282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3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04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0"/>
            <a:ext cx="80724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В топке паровоза постоянно горели дрова или уголь.</a:t>
            </a:r>
            <a:endParaRPr lang="ru-RU" sz="2000" b="1" dirty="0"/>
          </a:p>
        </p:txBody>
      </p:sp>
      <p:pic>
        <p:nvPicPr>
          <p:cNvPr id="1026" name="Picture 2" descr="C:\Documents and Settings\Кирилл\Рабочий стол\транспорт\photo_1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58000"/>
            <a:ext cx="9144000" cy="63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3429000"/>
            <a:ext cx="428628" cy="1276350"/>
          </a:xfrm>
          <a:prstGeom prst="rect">
            <a:avLst/>
          </a:prstGeom>
          <a:noFill/>
        </p:spPr>
      </p:pic>
      <p:pic>
        <p:nvPicPr>
          <p:cNvPr id="1029" name="Picture 5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3429000"/>
            <a:ext cx="500066" cy="1276350"/>
          </a:xfrm>
          <a:prstGeom prst="rect">
            <a:avLst/>
          </a:prstGeom>
          <a:noFill/>
        </p:spPr>
      </p:pic>
      <p:pic>
        <p:nvPicPr>
          <p:cNvPr id="1030" name="Picture 6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3500438"/>
            <a:ext cx="427040" cy="1276350"/>
          </a:xfrm>
          <a:prstGeom prst="rect">
            <a:avLst/>
          </a:prstGeom>
          <a:noFill/>
        </p:spPr>
      </p:pic>
      <p:pic>
        <p:nvPicPr>
          <p:cNvPr id="1031" name="Picture 7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3357562"/>
            <a:ext cx="428628" cy="1276350"/>
          </a:xfrm>
          <a:prstGeom prst="rect">
            <a:avLst/>
          </a:prstGeom>
          <a:noFill/>
        </p:spPr>
      </p:pic>
      <p:pic>
        <p:nvPicPr>
          <p:cNvPr id="1032" name="Picture 8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3500438"/>
            <a:ext cx="355602" cy="1276350"/>
          </a:xfrm>
          <a:prstGeom prst="rect">
            <a:avLst/>
          </a:prstGeom>
          <a:noFill/>
        </p:spPr>
      </p:pic>
      <p:pic>
        <p:nvPicPr>
          <p:cNvPr id="1033" name="Picture 9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2786058"/>
            <a:ext cx="355602" cy="1276350"/>
          </a:xfrm>
          <a:prstGeom prst="rect">
            <a:avLst/>
          </a:prstGeom>
          <a:noFill/>
        </p:spPr>
      </p:pic>
      <p:pic>
        <p:nvPicPr>
          <p:cNvPr id="1034" name="Picture 10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3286124"/>
            <a:ext cx="355602" cy="1276350"/>
          </a:xfrm>
          <a:prstGeom prst="rect">
            <a:avLst/>
          </a:prstGeom>
          <a:noFill/>
        </p:spPr>
      </p:pic>
      <p:pic>
        <p:nvPicPr>
          <p:cNvPr id="1035" name="Picture 11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2928934"/>
            <a:ext cx="355602" cy="1276350"/>
          </a:xfrm>
          <a:prstGeom prst="rect">
            <a:avLst/>
          </a:prstGeom>
          <a:noFill/>
        </p:spPr>
      </p:pic>
      <p:pic>
        <p:nvPicPr>
          <p:cNvPr id="1036" name="Picture 12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14810" y="2928934"/>
            <a:ext cx="500066" cy="1276350"/>
          </a:xfrm>
          <a:prstGeom prst="rect">
            <a:avLst/>
          </a:prstGeom>
          <a:noFill/>
        </p:spPr>
      </p:pic>
      <p:pic>
        <p:nvPicPr>
          <p:cNvPr id="1037" name="Picture 13" descr="C:\Documents and Settings\Кирилл\Рабочий стол\анимация\жошрп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2714620"/>
            <a:ext cx="427040" cy="1276350"/>
          </a:xfrm>
          <a:prstGeom prst="rect">
            <a:avLst/>
          </a:prstGeom>
          <a:noFill/>
        </p:spPr>
      </p:pic>
      <p:pic>
        <p:nvPicPr>
          <p:cNvPr id="14" name="бушует ого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285720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92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00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У паровоза при движении из трубы валил густой чёрный дым.</a:t>
            </a:r>
            <a:endParaRPr lang="ru-RU" sz="2000" b="1" dirty="0"/>
          </a:p>
        </p:txBody>
      </p:sp>
      <p:pic>
        <p:nvPicPr>
          <p:cNvPr id="1029" name="Picture 5" descr="C:\Documents and Settings\Кирилл\Рабочий стол\транспорт\10077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71480"/>
            <a:ext cx="9159833" cy="51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Documents and Settings\Кирилл\Рабочий стол\анимация\хщшг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5786454"/>
            <a:ext cx="7488000" cy="936000"/>
          </a:xfrm>
          <a:prstGeom prst="rect">
            <a:avLst/>
          </a:prstGeom>
          <a:noFill/>
        </p:spPr>
      </p:pic>
      <p:pic>
        <p:nvPicPr>
          <p:cNvPr id="5" name="гудок паров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285720" y="1428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9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1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Паровозу нужно очень много топлива, поэтому ему на смену пришёл тепловоз.</a:t>
            </a:r>
            <a:endParaRPr lang="ru-RU" b="1" dirty="0"/>
          </a:p>
        </p:txBody>
      </p:sp>
      <p:pic>
        <p:nvPicPr>
          <p:cNvPr id="1026" name="Picture 2" descr="C:\Documents and Settings\Кирилл\Рабочий стол\транспорт\100140.jpg"/>
          <p:cNvPicPr>
            <a:picLocks noChangeAspect="1" noChangeArrowheads="1"/>
          </p:cNvPicPr>
          <p:nvPr/>
        </p:nvPicPr>
        <p:blipFill>
          <a:blip r:embed="rId5"/>
          <a:srcRect b="8081"/>
          <a:stretch>
            <a:fillRect/>
          </a:stretch>
        </p:blipFill>
        <p:spPr bwMode="auto">
          <a:xfrm>
            <a:off x="0" y="785794"/>
            <a:ext cx="9144000" cy="6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Кирилл\Рабочий стол\анимация\3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58" y="0"/>
            <a:ext cx="1757588" cy="1584000"/>
          </a:xfrm>
          <a:prstGeom prst="rect">
            <a:avLst/>
          </a:prstGeom>
          <a:noFill/>
        </p:spPr>
      </p:pic>
      <p:pic>
        <p:nvPicPr>
          <p:cNvPr id="5" name="едет поез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214282" y="21429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9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71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              У него внутри стоит тепловой двигатель.</a:t>
            </a:r>
            <a:endParaRPr lang="ru-RU" sz="2000" b="1" dirty="0"/>
          </a:p>
        </p:txBody>
      </p:sp>
      <p:pic>
        <p:nvPicPr>
          <p:cNvPr id="1026" name="Picture 2" descr="C:\Documents and Settings\Кирилл\Рабочий стол\транспорт\048_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810000"/>
            <a:ext cx="9144000" cy="6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двигатель тепловоз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357158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6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42852"/>
            <a:ext cx="48805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                               Это кабина тепловоза:</a:t>
            </a:r>
            <a:endParaRPr lang="ru-RU" sz="2000" b="1" dirty="0"/>
          </a:p>
        </p:txBody>
      </p:sp>
      <p:pic>
        <p:nvPicPr>
          <p:cNvPr id="1026" name="Picture 2" descr="C:\Documents and Settings\Кирилл\Рабочий стол\транспорт\_MG_200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000" y="774000"/>
            <a:ext cx="9126000" cy="60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264</Words>
  <Application>Microsoft Office PowerPoint</Application>
  <PresentationFormat>Экран (4:3)</PresentationFormat>
  <Paragraphs>47</Paragraphs>
  <Slides>17</Slides>
  <Notes>16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Кирилл</cp:lastModifiedBy>
  <cp:revision>11</cp:revision>
  <dcterms:created xsi:type="dcterms:W3CDTF">2009-05-31T17:24:30Z</dcterms:created>
  <dcterms:modified xsi:type="dcterms:W3CDTF">2009-06-01T15:26:28Z</dcterms:modified>
</cp:coreProperties>
</file>