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59" r:id="rId4"/>
    <p:sldId id="256" r:id="rId5"/>
    <p:sldId id="258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086" y="-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CB974-BFBE-484B-9226-D02A95EAB792}" type="datetimeFigureOut">
              <a:rPr lang="ru-RU" smtClean="0"/>
              <a:t>08.06.2019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6910C-2822-41B1-AB60-670CC08275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CB974-BFBE-484B-9226-D02A95EAB792}" type="datetimeFigureOut">
              <a:rPr lang="ru-RU" smtClean="0"/>
              <a:t>08.06.2019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6910C-2822-41B1-AB60-670CC08275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CB974-BFBE-484B-9226-D02A95EAB792}" type="datetimeFigureOut">
              <a:rPr lang="ru-RU" smtClean="0"/>
              <a:t>08.06.2019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6910C-2822-41B1-AB60-670CC08275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CB974-BFBE-484B-9226-D02A95EAB792}" type="datetimeFigureOut">
              <a:rPr lang="ru-RU" smtClean="0"/>
              <a:t>08.06.2019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6910C-2822-41B1-AB60-670CC08275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CB974-BFBE-484B-9226-D02A95EAB792}" type="datetimeFigureOut">
              <a:rPr lang="ru-RU" smtClean="0"/>
              <a:t>08.06.2019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6910C-2822-41B1-AB60-670CC08275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CB974-BFBE-484B-9226-D02A95EAB792}" type="datetimeFigureOut">
              <a:rPr lang="ru-RU" smtClean="0"/>
              <a:t>08.06.2019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6910C-2822-41B1-AB60-670CC08275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CB974-BFBE-484B-9226-D02A95EAB792}" type="datetimeFigureOut">
              <a:rPr lang="ru-RU" smtClean="0"/>
              <a:t>08.06.2019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6910C-2822-41B1-AB60-670CC08275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CB974-BFBE-484B-9226-D02A95EAB792}" type="datetimeFigureOut">
              <a:rPr lang="ru-RU" smtClean="0"/>
              <a:t>08.06.2019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6910C-2822-41B1-AB60-670CC08275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CB974-BFBE-484B-9226-D02A95EAB792}" type="datetimeFigureOut">
              <a:rPr lang="ru-RU" smtClean="0"/>
              <a:t>08.06.2019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6910C-2822-41B1-AB60-670CC08275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CB974-BFBE-484B-9226-D02A95EAB792}" type="datetimeFigureOut">
              <a:rPr lang="ru-RU" smtClean="0"/>
              <a:t>08.06.2019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6910C-2822-41B1-AB60-670CC08275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CB974-BFBE-484B-9226-D02A95EAB792}" type="datetimeFigureOut">
              <a:rPr lang="ru-RU" smtClean="0"/>
              <a:t>08.06.2019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6910C-2822-41B1-AB60-670CC08275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CB974-BFBE-484B-9226-D02A95EAB792}" type="datetimeFigureOut">
              <a:rPr lang="ru-RU" smtClean="0"/>
              <a:t>08.06.2019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D6910C-2822-41B1-AB60-670CC08275F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Documents and Settings\Admin.MICROSOF-2A7338\Рабочий стол\Опыты для Аттестации\Готово аттестация 2019\сделать\Картотека опытов Космос\DIs8o-KWBq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0" y="-881063"/>
            <a:ext cx="12192000" cy="86201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7" descr="C:\Documents and Settings\Admin.MICROSOF-2A7338\Рабочий стол\Опыты для Аттестации\Готово аттестация 2019\сделать\Картотека опытов Космос\UnRk6Xtfeg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0" y="-881063"/>
            <a:ext cx="12192000" cy="86201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C:\Documents and Settings\Admin.MICROSOF-2A7338\Рабочий стол\Опыты для Аттестации\Готово аттестация 2019\сделать\Картотека опытов Космос\ktJr4LZphl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0" y="-881063"/>
            <a:ext cx="12192000" cy="86201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.MICROSOF-2A7338\Рабочий стол\Опыты для Аттестации\Готово аттестация 2019\сделать\Картотека опытов Космос\8wEu6Y-6C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0" y="-881063"/>
            <a:ext cx="12192000" cy="86201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C:\Documents and Settings\Admin.MICROSOF-2A7338\Рабочий стол\Опыты для Аттестации\Готово аттестация 2019\сделать\Картотека опытов Космос\Qyk6zA2E9w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0" y="-881063"/>
            <a:ext cx="12192000" cy="86201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C:\Documents and Settings\Admin.MICROSOF-2A7338\Рабочий стол\Опыты для Аттестации\Готово аттестация 2019\сделать\Картотека опытов Космос\H315X158ug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0" y="-881063"/>
            <a:ext cx="12192000" cy="86201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</cp:revision>
  <dcterms:created xsi:type="dcterms:W3CDTF">2019-06-08T10:58:52Z</dcterms:created>
  <dcterms:modified xsi:type="dcterms:W3CDTF">2019-06-08T11:03:13Z</dcterms:modified>
</cp:coreProperties>
</file>