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1" r:id="rId4"/>
    <p:sldId id="257" r:id="rId5"/>
    <p:sldId id="259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F0ABD4-805A-4598-AE76-73E916942936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314A45-5678-4D20-84BE-AEFBC9B5EE7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Отчёт</a:t>
            </a:r>
            <a:r>
              <a:rPr lang="ru-RU" sz="4000" dirty="0" smtClean="0">
                <a:solidFill>
                  <a:srgbClr val="FFFF00"/>
                </a:solidFill>
              </a:rPr>
              <a:t> о проектной деятельности 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12929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«Сказочные лабиринты  игры»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Подготовлен: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учителями-логопедами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Цыбиргановой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Ю.М.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Хазовой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Е.Г.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Использование РИВ</a:t>
            </a:r>
            <a:r>
              <a:rPr lang="ru-RU" sz="5400" dirty="0" smtClean="0"/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dirty="0" smtClean="0"/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детьми</a:t>
            </a:r>
            <a:endParaRPr lang="ru-RU" dirty="0"/>
          </a:p>
        </p:txBody>
      </p:sp>
      <p:pic>
        <p:nvPicPr>
          <p:cNvPr id="1026" name="Picture 2" descr="C:\Users\Khazo\Desktop\Фото\фото для презентации\20190424_1811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71678"/>
            <a:ext cx="3714776" cy="4214842"/>
          </a:xfrm>
          <a:prstGeom prst="rect">
            <a:avLst/>
          </a:prstGeom>
          <a:noFill/>
        </p:spPr>
      </p:pic>
      <p:pic>
        <p:nvPicPr>
          <p:cNvPr id="3" name="Picture 2" descr="C:\Users\Khazo\Desktop\Фото\фото для презентации\image-0-02-0a-e7d7ec076a68711e40afed9f23bc5b96dbf801806ebde425e2e81027aee4f6d0-V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71678"/>
            <a:ext cx="407196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sz="4800" dirty="0" smtClean="0"/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dirty="0" smtClean="0"/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  <a:endParaRPr lang="ru-RU" dirty="0"/>
          </a:p>
        </p:txBody>
      </p:sp>
      <p:pic>
        <p:nvPicPr>
          <p:cNvPr id="1026" name="Picture 2" descr="C:\Users\Khazo\Desktop\Фото\фото для презентации\image-0-02-04-72ba705d27d1e857d1eb01538e42b126548d7d31890fc274e9a775617fdee9f7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3643338" cy="4324360"/>
          </a:xfrm>
          <a:prstGeom prst="rect">
            <a:avLst/>
          </a:prstGeom>
          <a:noFill/>
        </p:spPr>
      </p:pic>
      <p:pic>
        <p:nvPicPr>
          <p:cNvPr id="1027" name="Picture 3" descr="C:\Users\Khazo\Desktop\Фото\фото для презентации\image-0-02-04-127cec5cdd684080b86c62c217a6640d4fe55ce2f0ded4261132c038b4084fbc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71678"/>
            <a:ext cx="3643338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РИВ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детьми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Проект-Сказочные лабиринты-итог\Проект РИВ-итог\фотка 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785926"/>
            <a:ext cx="2214578" cy="2000264"/>
          </a:xfrm>
          <a:prstGeom prst="rect">
            <a:avLst/>
          </a:prstGeom>
          <a:noFill/>
        </p:spPr>
      </p:pic>
      <p:pic>
        <p:nvPicPr>
          <p:cNvPr id="1027" name="Picture 3" descr="C:\Users\user\Desktop\Проект-Сказочные лабиринты-итог\Проект РИВ-итог\фотка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928802"/>
            <a:ext cx="2286016" cy="1785950"/>
          </a:xfrm>
          <a:prstGeom prst="rect">
            <a:avLst/>
          </a:prstGeom>
          <a:noFill/>
        </p:spPr>
      </p:pic>
      <p:pic>
        <p:nvPicPr>
          <p:cNvPr id="1028" name="Picture 4" descr="C:\Users\user\Desktop\Проект-Сказочные лабиринты-итог\Проект РИВ-итог\фотка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286256"/>
            <a:ext cx="2500330" cy="1785950"/>
          </a:xfrm>
          <a:prstGeom prst="rect">
            <a:avLst/>
          </a:prstGeom>
          <a:noFill/>
        </p:spPr>
      </p:pic>
      <p:pic>
        <p:nvPicPr>
          <p:cNvPr id="1029" name="Picture 5" descr="C:\Users\user\Desktop\Проект-Сказочные лабиринты-итог\Проект РИВ-итог\фотка-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200362"/>
            <a:ext cx="2143140" cy="1990504"/>
          </a:xfrm>
          <a:prstGeom prst="rect">
            <a:avLst/>
          </a:prstGeom>
          <a:noFill/>
        </p:spPr>
      </p:pic>
      <p:pic>
        <p:nvPicPr>
          <p:cNvPr id="1030" name="Picture 6" descr="C:\Users\user\Desktop\Проект-Сказочные лабиринты-итог\Проект РИВ-итог\фотка-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1928802"/>
            <a:ext cx="2928958" cy="1833760"/>
          </a:xfrm>
          <a:prstGeom prst="rect">
            <a:avLst/>
          </a:prstGeom>
          <a:noFill/>
        </p:spPr>
      </p:pic>
      <p:pic>
        <p:nvPicPr>
          <p:cNvPr id="1031" name="Picture 7" descr="C:\Users\user\Desktop\Проект-Сказочные лабиринты-итог\Проект РИВ-итог\1 фот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4143380"/>
            <a:ext cx="3000396" cy="1894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Использование РИВ</a:t>
            </a:r>
            <a:r>
              <a:rPr lang="ru-RU" sz="4400" dirty="0" smtClean="0"/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400" dirty="0" smtClean="0"/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детьми</a:t>
            </a:r>
            <a:endParaRPr lang="ru-RU" sz="4400" dirty="0"/>
          </a:p>
        </p:txBody>
      </p:sp>
      <p:pic>
        <p:nvPicPr>
          <p:cNvPr id="2050" name="Picture 2" descr="C:\Users\user\Desktop\фотки\фотка 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1707120" cy="3714776"/>
          </a:xfrm>
          <a:prstGeom prst="rect">
            <a:avLst/>
          </a:prstGeom>
          <a:noFill/>
        </p:spPr>
      </p:pic>
      <p:pic>
        <p:nvPicPr>
          <p:cNvPr id="2051" name="Picture 3" descr="C:\Users\user\Desktop\фотки\фотка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2571744"/>
            <a:ext cx="1857388" cy="3429024"/>
          </a:xfrm>
          <a:prstGeom prst="rect">
            <a:avLst/>
          </a:prstGeom>
          <a:noFill/>
        </p:spPr>
      </p:pic>
      <p:pic>
        <p:nvPicPr>
          <p:cNvPr id="2052" name="Picture 4" descr="C:\Users\user\Desktop\фотки\фотка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857364"/>
            <a:ext cx="2571768" cy="2000264"/>
          </a:xfrm>
          <a:prstGeom prst="rect">
            <a:avLst/>
          </a:prstGeom>
          <a:noFill/>
        </p:spPr>
      </p:pic>
      <p:pic>
        <p:nvPicPr>
          <p:cNvPr id="2053" name="Picture 5" descr="C:\Users\user\Desktop\фотки\фотка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4286256"/>
            <a:ext cx="250033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Мероприятия</a:t>
            </a:r>
            <a:r>
              <a:rPr lang="ru-RU" sz="5400" dirty="0" smtClean="0"/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dirty="0" smtClean="0"/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  <a:endParaRPr lang="ru-RU" dirty="0"/>
          </a:p>
        </p:txBody>
      </p:sp>
      <p:pic>
        <p:nvPicPr>
          <p:cNvPr id="3074" name="Picture 2" descr="C:\Users\user\Desktop\Фотоколла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572008"/>
            <a:ext cx="2928958" cy="2000264"/>
          </a:xfrm>
          <a:prstGeom prst="rect">
            <a:avLst/>
          </a:prstGeom>
          <a:noFill/>
        </p:spPr>
      </p:pic>
      <p:pic>
        <p:nvPicPr>
          <p:cNvPr id="3075" name="Picture 3" descr="C:\Users\user\Desktop\Проект-Сказочные лабиринты-итог\Проект РИВ-итог\фотка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14554"/>
            <a:ext cx="2500330" cy="1928826"/>
          </a:xfrm>
          <a:prstGeom prst="rect">
            <a:avLst/>
          </a:prstGeom>
          <a:noFill/>
        </p:spPr>
      </p:pic>
      <p:pic>
        <p:nvPicPr>
          <p:cNvPr id="3076" name="Picture 4" descr="C:\Users\user\Desktop\мастерск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572008"/>
            <a:ext cx="2714644" cy="1857388"/>
          </a:xfrm>
          <a:prstGeom prst="rect">
            <a:avLst/>
          </a:prstGeom>
          <a:noFill/>
        </p:spPr>
      </p:pic>
      <p:pic>
        <p:nvPicPr>
          <p:cNvPr id="3079" name="Picture 7" descr="C:\Users\user\Desktop\фо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071810"/>
            <a:ext cx="2428892" cy="2071702"/>
          </a:xfrm>
          <a:prstGeom prst="rect">
            <a:avLst/>
          </a:prstGeom>
          <a:noFill/>
        </p:spPr>
      </p:pic>
      <p:pic>
        <p:nvPicPr>
          <p:cNvPr id="1026" name="Picture 2" descr="C:\Users\user\Desktop\стенд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1928803"/>
            <a:ext cx="2571768" cy="2262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40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Отчёт о проектной деятельности </vt:lpstr>
      <vt:lpstr> Использование РИВ с детьми</vt:lpstr>
      <vt:lpstr>Мероприятия с родителями</vt:lpstr>
      <vt:lpstr>        Использование РИВ  с детьми</vt:lpstr>
      <vt:lpstr>    Использование РИВ с детьми</vt:lpstr>
      <vt:lpstr>  Мероприятия с родителями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о проектной деятельности</dc:title>
  <dc:creator>user</dc:creator>
  <cp:lastModifiedBy>user</cp:lastModifiedBy>
  <cp:revision>14</cp:revision>
  <dcterms:created xsi:type="dcterms:W3CDTF">2019-05-27T20:35:19Z</dcterms:created>
  <dcterms:modified xsi:type="dcterms:W3CDTF">2019-05-30T18:26:27Z</dcterms:modified>
</cp:coreProperties>
</file>