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02D2"/>
    <a:srgbClr val="0404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1873DD4-B2BC-40A8-B761-845315E8E6AF}" type="datetimeFigureOut">
              <a:rPr lang="ru-RU" smtClean="0"/>
              <a:t>14.12.2018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698A21F-D30C-4A79-9E26-453FC8A3E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ocuments\приветик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15370" cy="52149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Молчаливый рот - золотой рот (</a:t>
            </a:r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  <a:endParaRPr lang="ru-RU" sz="3600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Тот не заблудится, кто спрашивает. (Финляндия</a:t>
            </a:r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Ошпаренный петух от дождя убегает. (Франция</a:t>
            </a:r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solidFill>
                <a:srgbClr val="0202D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Пословицы для второй команды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Продолжать создавать в ДОУ условия для развития речи детей: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пополнить группы дидактическими играми по развитию речи.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оформить стенды для родителей "Развитие связной речи дошкольника".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Отражать в календарных планах индивидуальную работу по развитию связной речи детей.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Для повышения уровня развития связной речи использовать эффективные формы работы (</a:t>
            </a:r>
            <a:r>
              <a:rPr lang="ru-RU" sz="3100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триз</a:t>
            </a:r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, мнемотехнику).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Провести в группах консультации по теме "Развитие речи дошкольника"</a:t>
            </a:r>
          </a:p>
          <a:p>
            <a:pPr lvl="0"/>
            <a:r>
              <a:rPr lang="ru-RU" sz="31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Провести консультацию для родителей группы раннего возраста по теме «Стимулирование речи ребёнка 2-3-х лет.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РЕШЕНИЕ ПЕДСОВЕТА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sus\Documents\дружб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5436" cy="6215106"/>
          </a:xfrm>
          <a:prstGeom prst="rect">
            <a:avLst/>
          </a:prstGeom>
          <a:noFill/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sus\Documents\спасибо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3" name="Picture 3" descr="C:\Users\Asus\Documents\смайл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357694"/>
            <a:ext cx="2357422" cy="2500306"/>
          </a:xfrm>
          <a:prstGeom prst="rect">
            <a:avLst/>
          </a:prstGeom>
          <a:noFill/>
        </p:spPr>
      </p:pic>
      <p:pic>
        <p:nvPicPr>
          <p:cNvPr id="10244" name="Picture 4" descr="C:\Users\Asus\Documents\роз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57562"/>
            <a:ext cx="1571604" cy="2071702"/>
          </a:xfrm>
          <a:prstGeom prst="rect">
            <a:avLst/>
          </a:prstGeom>
          <a:noFill/>
        </p:spPr>
      </p:pic>
      <p:pic>
        <p:nvPicPr>
          <p:cNvPr id="10245" name="Picture 5" descr="C:\Users\Asus\Documents\роз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0"/>
            <a:ext cx="2357454" cy="1500174"/>
          </a:xfrm>
          <a:prstGeom prst="rect">
            <a:avLst/>
          </a:prstGeom>
          <a:noFill/>
        </p:spPr>
      </p:pic>
      <p:pic>
        <p:nvPicPr>
          <p:cNvPr id="10246" name="Picture 6" descr="C:\Users\Asus\Documents\сайком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0"/>
            <a:ext cx="2714644" cy="1643050"/>
          </a:xfrm>
          <a:prstGeom prst="rect">
            <a:avLst/>
          </a:prstGeom>
          <a:noFill/>
        </p:spPr>
      </p:pic>
    </p:spTree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50006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Педсовет№1</a:t>
            </a:r>
            <a:endParaRPr lang="ru-RU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142984"/>
            <a:ext cx="8572560" cy="4500594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0404D0"/>
                </a:solidFill>
                <a:latin typeface="Times New Roman" pitchFamily="18" charset="0"/>
                <a:cs typeface="Times New Roman" pitchFamily="18" charset="0"/>
              </a:rPr>
              <a:t>"Эффективное внедрение педагогических технологий развития связной речи как условие развития речевых способностей дошкольников"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6225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повышение компетентности и успешности педагогов в обучении и развитии навыков связной речи у детей дошкольного возраста. В игровой форме систематизировать знания педагогов по проблеме формирование связной речи детей.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ЦЕЛЬ ПЕДСОВЕТА: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Проблема развития связной речи в современной практике работы дошкольных учреждений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Монгул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Ч.Б.</a:t>
            </a:r>
            <a:endParaRPr lang="ru-RU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технологии работы с опорными схемами «Использование мнемотехники в развитии речи детей».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Достак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А.О</a:t>
            </a:r>
          </a:p>
          <a:p>
            <a:pPr lvl="0"/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Дидактические игры с использованием сенсорно-графических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схем.Хомушку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Ч.Н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Семинар - практикум</a:t>
            </a:r>
          </a:p>
          <a:p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«Современные методы и приемы обучения речевого 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развития дошкольников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» Трас 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С.Д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Практическая часть: Деловая игра для педагогов.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Монгул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Ч.Б.</a:t>
            </a:r>
          </a:p>
          <a:p>
            <a:pPr lvl="0"/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Отчет по самообразованию.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Хомушку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И.Б,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Талганчык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А.М, </a:t>
            </a:r>
            <a:r>
              <a:rPr lang="ru-RU" b="1" dirty="0" err="1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Саин-оол</a:t>
            </a:r>
            <a:r>
              <a:rPr lang="ru-RU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 Ч.Б.</a:t>
            </a:r>
          </a:p>
          <a:p>
            <a:endParaRPr lang="ru-RU" b="1" dirty="0">
              <a:solidFill>
                <a:schemeClr val="accent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ПЛАН ПРОВЕДЕНИЯ ПЕДСОВЕТА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ДЕЛОВАЯ ИГРА ДЛЯ ПЕДАГОГОВ</a:t>
            </a:r>
            <a:endParaRPr lang="ru-RU" sz="7200" b="1" dirty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Практическая часть</a:t>
            </a:r>
            <a:endParaRPr lang="ru-RU" sz="6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72032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 smtClean="0"/>
              <a:t>Вопросы 1 команде:</a:t>
            </a:r>
            <a:endParaRPr lang="ru-RU" dirty="0" smtClean="0"/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Назовите формы речи? (диалогическая и монологическая)</a:t>
            </a:r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Какие умения развиваются в диалоге? (выслушать собеседника, задать вопрос, ответить в зависимости от контекста)</a:t>
            </a:r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Какие формы работы используют при обучении детей связной речи? (пересказ, описание игрушек и сюжетных картин, рассказывание из опыта, творческое рассказывание)</a:t>
            </a:r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Назовите структуру повествования. (завязка, кульминации, развязка)</a:t>
            </a:r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Разговор двоих или нескольких на тему связанную с какой-либо ситуацией. (диалог)</a:t>
            </a:r>
          </a:p>
          <a:p>
            <a:pPr lvl="0"/>
            <a:r>
              <a:rPr lang="ru-RU" dirty="0" smtClean="0">
                <a:solidFill>
                  <a:srgbClr val="0202D2"/>
                </a:solidFill>
              </a:rPr>
              <a:t>Речь одного собеседника, обращенная к слушателям. (монолог)</a:t>
            </a:r>
          </a:p>
          <a:p>
            <a:endParaRPr lang="ru-RU" dirty="0">
              <a:solidFill>
                <a:srgbClr val="0202D2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2"/>
                </a:solidFill>
              </a:rPr>
              <a:t>Задание 1. "Игровой тест на определение знаний, умений и навыков воспитателей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Рассказ сюжет, которого развертывается во времени. (рассказ повествование)</a:t>
            </a:r>
          </a:p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Как называется текс, в котором идет перечисление признаков, свойств, качеств, действий? (описание)</a:t>
            </a:r>
          </a:p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С какой возрастной группы начинается работа по обучению детей монологической речи? (средняя группа)</a:t>
            </a:r>
          </a:p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Какой прием применяет педагог для снятия пауз и напряженности у ребенка при пересказе? (прием отраженной речи - педагог повторяет сказанную ребенком фразу и незначительно дополняет ее)</a:t>
            </a:r>
          </a:p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Ведущий прием в средней группе используемый при составлении рассказа по картине. (образец воспитателя)</a:t>
            </a:r>
          </a:p>
          <a:p>
            <a:pPr lvl="0"/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Ведущий прием для активизации речи и мышления. (вопросы педагога)</a:t>
            </a:r>
          </a:p>
          <a:p>
            <a:r>
              <a:rPr lang="ru-RU" b="1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Вопрос  2 команде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58204" cy="5072098"/>
          </a:xfrm>
        </p:spPr>
        <p:txBody>
          <a:bodyPr/>
          <a:lstStyle/>
          <a:p>
            <a:r>
              <a:rPr lang="ru-RU" sz="4800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Команды придумывают пословицу, изображают ее с помощью схемы, команда соперников должна отгадать пословицу по схеме.</a:t>
            </a:r>
          </a:p>
          <a:p>
            <a:pPr>
              <a:buNone/>
            </a:pPr>
            <a:r>
              <a:rPr lang="ru-RU" sz="4800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Задание2.Изобразите пословицу с помощью схемы</a:t>
            </a:r>
            <a:endParaRPr lang="ru-RU" sz="32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u="sng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Пословицы для первой команды</a:t>
            </a:r>
            <a:endParaRPr lang="ru-RU" sz="3200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Сын леопарда - тоже леопард </a:t>
            </a:r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(Африка). </a:t>
            </a:r>
            <a:endParaRPr lang="ru-RU" sz="3200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Верблюда под мостом не спрячешь (Афганистан</a:t>
            </a:r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200" b="1" dirty="0" smtClean="0">
              <a:solidFill>
                <a:srgbClr val="0202D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Бойся тихой реки, а не шумной. (Греция</a:t>
            </a:r>
            <a:r>
              <a:rPr lang="ru-RU" sz="3200" b="1" dirty="0" smtClean="0">
                <a:solidFill>
                  <a:srgbClr val="0202D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Задание3.Переведите пословицы на русский язык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91</TotalTime>
  <Words>523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 Педсовет№1</vt:lpstr>
      <vt:lpstr>ЦЕЛЬ ПЕДСОВЕТА:</vt:lpstr>
      <vt:lpstr>ПЛАН ПРОВЕДЕНИЯ ПЕДСОВЕТА</vt:lpstr>
      <vt:lpstr>Практическая часть</vt:lpstr>
      <vt:lpstr>Задание 1. "Игровой тест на определение знаний, умений и навыков воспитателей </vt:lpstr>
      <vt:lpstr>Вопрос  2 команде</vt:lpstr>
      <vt:lpstr>Задание2.Изобразите пословицу с помощью схемы</vt:lpstr>
      <vt:lpstr>Задание3.Переведите пословицы на русский язык</vt:lpstr>
      <vt:lpstr>Пословицы для второй команды</vt:lpstr>
      <vt:lpstr>РЕШЕНИЕ ПЕДСОВЕТА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Педсовет№1</dc:title>
  <dc:creator>Asus</dc:creator>
  <cp:lastModifiedBy>Asus</cp:lastModifiedBy>
  <cp:revision>8</cp:revision>
  <dcterms:created xsi:type="dcterms:W3CDTF">2018-12-14T01:24:10Z</dcterms:created>
  <dcterms:modified xsi:type="dcterms:W3CDTF">2018-12-14T02:56:06Z</dcterms:modified>
</cp:coreProperties>
</file>