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67" r:id="rId4"/>
    <p:sldId id="264" r:id="rId5"/>
    <p:sldId id="268" r:id="rId6"/>
    <p:sldId id="258" r:id="rId7"/>
    <p:sldId id="259" r:id="rId8"/>
    <p:sldId id="260" r:id="rId9"/>
    <p:sldId id="262" r:id="rId10"/>
    <p:sldId id="263" r:id="rId11"/>
    <p:sldId id="265" r:id="rId12"/>
    <p:sldId id="266" r:id="rId13"/>
    <p:sldId id="26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522B98-C647-4C11-B6B5-C98E8481DD9A}" type="datetimeFigureOut">
              <a:rPr lang="ru-RU" smtClean="0"/>
              <a:t>08.06.2019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FFE8F0-B5FB-4D97-8E06-7822427701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555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У</a:t>
            </a:r>
            <a:r>
              <a:rPr lang="ru-RU" baseline="0" dirty="0" smtClean="0"/>
              <a:t> нас гости с концертной программой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FE8F0-B5FB-4D97-8E06-78224277015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506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Мини</a:t>
            </a:r>
            <a:r>
              <a:rPr lang="ru-RU" baseline="0" dirty="0" smtClean="0"/>
              <a:t>- концерт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FE8F0-B5FB-4D97-8E06-78224277015F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0996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Праздник продолжается !!!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FE8F0-B5FB-4D97-8E06-78224277015F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2763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FE8F0-B5FB-4D97-8E06-78224277015F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7290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FE8F0-B5FB-4D97-8E06-78224277015F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2341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Нас</a:t>
            </a:r>
            <a:r>
              <a:rPr lang="ru-RU" baseline="0" dirty="0" smtClean="0"/>
              <a:t> поздравил самый добрый пират «С ДНЕМ ЗАЩИТЫ ДЕТЕЙ»!!!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FE8F0-B5FB-4D97-8E06-78224277015F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3598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D0F7D46-774B-4CD7-8F2D-472AAE45069A}" type="datetimeFigureOut">
              <a:rPr lang="ru-RU" smtClean="0"/>
              <a:t>08.06.2019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5149FAF1-4C0B-41AB-8954-90F03072D1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F7D46-774B-4CD7-8F2D-472AAE45069A}" type="datetimeFigureOut">
              <a:rPr lang="ru-RU" smtClean="0"/>
              <a:t>08.06.2019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9FAF1-4C0B-41AB-8954-90F03072D1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F7D46-774B-4CD7-8F2D-472AAE45069A}" type="datetimeFigureOut">
              <a:rPr lang="ru-RU" smtClean="0"/>
              <a:t>08.06.2019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9FAF1-4C0B-41AB-8954-90F03072D1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D0F7D46-774B-4CD7-8F2D-472AAE45069A}" type="datetimeFigureOut">
              <a:rPr lang="ru-RU" smtClean="0"/>
              <a:t>08.06.2019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9FAF1-4C0B-41AB-8954-90F03072D1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D0F7D46-774B-4CD7-8F2D-472AAE45069A}" type="datetimeFigureOut">
              <a:rPr lang="ru-RU" smtClean="0"/>
              <a:t>08.06.2019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5149FAF1-4C0B-41AB-8954-90F03072D1E8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D0F7D46-774B-4CD7-8F2D-472AAE45069A}" type="datetimeFigureOut">
              <a:rPr lang="ru-RU" smtClean="0"/>
              <a:t>08.06.2019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149FAF1-4C0B-41AB-8954-90F03072D1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D0F7D46-774B-4CD7-8F2D-472AAE45069A}" type="datetimeFigureOut">
              <a:rPr lang="ru-RU" smtClean="0"/>
              <a:t>08.06.2019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5149FAF1-4C0B-41AB-8954-90F03072D1E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F7D46-774B-4CD7-8F2D-472AAE45069A}" type="datetimeFigureOut">
              <a:rPr lang="ru-RU" smtClean="0"/>
              <a:t>08.06.2019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9FAF1-4C0B-41AB-8954-90F03072D1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D0F7D46-774B-4CD7-8F2D-472AAE45069A}" type="datetimeFigureOut">
              <a:rPr lang="ru-RU" smtClean="0"/>
              <a:t>08.06.2019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149FAF1-4C0B-41AB-8954-90F03072D1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D0F7D46-774B-4CD7-8F2D-472AAE45069A}" type="datetimeFigureOut">
              <a:rPr lang="ru-RU" smtClean="0"/>
              <a:t>08.06.2019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5149FAF1-4C0B-41AB-8954-90F03072D1E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D0F7D46-774B-4CD7-8F2D-472AAE45069A}" type="datetimeFigureOut">
              <a:rPr lang="ru-RU" smtClean="0"/>
              <a:t>08.06.2019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5149FAF1-4C0B-41AB-8954-90F03072D1E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D0F7D46-774B-4CD7-8F2D-472AAE45069A}" type="datetimeFigureOut">
              <a:rPr lang="ru-RU" smtClean="0"/>
              <a:t>08.06.2019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149FAF1-4C0B-41AB-8954-90F03072D1E8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g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571480"/>
            <a:ext cx="8062912" cy="258127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 </a:t>
            </a:r>
            <a:r>
              <a:rPr lang="ru-RU" b="1" dirty="0"/>
              <a:t>П</a:t>
            </a:r>
            <a:r>
              <a:rPr lang="ru-RU" b="1" dirty="0" smtClean="0"/>
              <a:t>роект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в средней группе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на тему </a:t>
            </a:r>
            <a:r>
              <a:rPr lang="ru-RU" b="1" dirty="0" smtClean="0"/>
              <a:t>«Пусть всегда будет солнце»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5000636"/>
            <a:ext cx="8062912" cy="1143008"/>
          </a:xfrm>
          <a:solidFill>
            <a:schemeClr val="accent1">
              <a:lumMod val="50000"/>
            </a:schemeClr>
          </a:solidFill>
        </p:spPr>
        <p:txBody>
          <a:bodyPr/>
          <a:lstStyle/>
          <a:p>
            <a:r>
              <a:rPr lang="ru-RU" b="1" dirty="0" smtClean="0"/>
              <a:t>Воспитатель</a:t>
            </a:r>
            <a:r>
              <a:rPr lang="ru-RU" dirty="0" smtClean="0"/>
              <a:t>: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Адамян</a:t>
            </a:r>
            <a:r>
              <a:rPr lang="ru-RU" dirty="0" smtClean="0"/>
              <a:t> Н</a:t>
            </a:r>
            <a:r>
              <a:rPr lang="ru-RU" dirty="0" smtClean="0"/>
              <a:t>.С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проект ОГОРОД НА ОКНЕ\ФОТО\Новая папка\20190408_094209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142852"/>
            <a:ext cx="6205541" cy="34899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F:\проект ОГОРОД НА ОКНЕ\ФОТО\Новая папка\20190408_094027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857488" y="3500438"/>
            <a:ext cx="6015483" cy="30670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6572264" y="1000108"/>
            <a:ext cx="257173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Рассматривание проросших семян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проект ОГОРОД НА ОКНЕ\ФОТО\Новая папка\20190408_093930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500042"/>
            <a:ext cx="6257925" cy="35194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5214942" y="4429132"/>
            <a:ext cx="267374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Полив рассады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проект ОГОРОД НА ОКНЕ\ФОТО\Новая папка\20190408_104602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42910" y="428604"/>
            <a:ext cx="4500594" cy="37986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 descr="F:\проект ОГОРОД НА ОКНЕ\ФОТО\Новая папка\20190408_111328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57752" y="3000372"/>
            <a:ext cx="3929090" cy="34324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5500694" y="785794"/>
            <a:ext cx="342899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Посадка цветов на клумбе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:\проект\20190403_102410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26" y="3143248"/>
            <a:ext cx="6063275" cy="3409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Рисунок 1" descr="F:\проект\20190403_102403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357166"/>
            <a:ext cx="6114085" cy="3438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715140" y="857232"/>
            <a:ext cx="214310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Наш «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Огород на окне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632"/>
            <a:ext cx="9144000" cy="643656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547664" y="210901"/>
            <a:ext cx="4680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Нас поздравил самый добрый пират «С ДНЕМ ЗАЩИТЫ ДЕТЕЙ</a:t>
            </a:r>
            <a:r>
              <a:rPr lang="ru-RU" dirty="0"/>
              <a:t>»!!!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1052736"/>
            <a:ext cx="727280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Цель:</a:t>
            </a:r>
            <a:r>
              <a:rPr lang="ru-RU" dirty="0"/>
              <a:t> формировать представление о празднике «День защиты детей, создавать  радостную праздничную атмосферу, желание принимать активное участие в празднике; проявлять ловкость, быстроту, находчивость в ходе мероприятия.</a:t>
            </a:r>
          </a:p>
          <a:p>
            <a:r>
              <a:rPr lang="ru-RU" b="1" dirty="0"/>
              <a:t>Задачи:</a:t>
            </a:r>
            <a:endParaRPr lang="ru-RU" dirty="0"/>
          </a:p>
          <a:p>
            <a:r>
              <a:rPr lang="ru-RU" dirty="0"/>
              <a:t>- расширение знаний о празднике – Дне защиты детей;</a:t>
            </a:r>
          </a:p>
          <a:p>
            <a:r>
              <a:rPr lang="ru-RU" dirty="0"/>
              <a:t>- развитие внимания, творческих способностей, логического мышления,             умение действовать по команде;</a:t>
            </a:r>
          </a:p>
          <a:p>
            <a:r>
              <a:rPr lang="ru-RU" dirty="0"/>
              <a:t>-  стимулирование совместной музыкально-игровой деятельности,</a:t>
            </a:r>
          </a:p>
          <a:p>
            <a:r>
              <a:rPr lang="ru-RU" dirty="0"/>
              <a:t>эмоциональной отзывчивости детей;</a:t>
            </a:r>
          </a:p>
          <a:p>
            <a:r>
              <a:rPr lang="ru-RU" dirty="0"/>
              <a:t>- развитие доброжелательных отношений между детьми.</a:t>
            </a:r>
          </a:p>
          <a:p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Продолжительность проекта:</a:t>
            </a:r>
            <a:r>
              <a:rPr lang="ru-RU" dirty="0"/>
              <a:t> краткосрочный </a:t>
            </a:r>
            <a:r>
              <a:rPr lang="ru-RU" dirty="0" smtClean="0"/>
              <a:t>  с1 по 9 июня </a:t>
            </a:r>
            <a:r>
              <a:rPr lang="ru-RU" dirty="0"/>
              <a:t>2019г.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4214810" y="4643446"/>
            <a:ext cx="39889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Наблюдение за растениями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9581" y="476672"/>
            <a:ext cx="9450093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У нас гости с концертной программой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У нас </a:t>
            </a:r>
            <a:r>
              <a:rPr lang="ru-RU" b="1" dirty="0" smtClean="0"/>
              <a:t>гости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проект ОГОРОД НА ОКНЕ\ФОТО\Новая папка\20190408_093850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42976" y="857232"/>
            <a:ext cx="5867400" cy="3444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500298" y="4857760"/>
            <a:ext cx="616296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Наблюдение за распустившимися почками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975" y="252028"/>
            <a:ext cx="7520291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4" y="252028"/>
            <a:ext cx="8960332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616449" y="3244334"/>
            <a:ext cx="19111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Мини- концерт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проект ОГОРОД НА ОКНЕ\ФОТО\Новая папка\20190408_095812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14414" y="285728"/>
            <a:ext cx="3714776" cy="34899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5630410" y="0"/>
            <a:ext cx="351359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Шоу мыльных пузырей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F:\проект ОГОРОД НА ОКНЕ\ФОТО\Новая папка\20190408_09533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4" y="3143248"/>
            <a:ext cx="4286280" cy="34137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28596" y="4286256"/>
            <a:ext cx="40757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Игра « Овощной салат»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161" y="285728"/>
            <a:ext cx="4728000" cy="54666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4626" y="1283785"/>
            <a:ext cx="4749373" cy="573325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проект\20190328_091058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357166"/>
            <a:ext cx="6353175" cy="33838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000364" y="4143380"/>
            <a:ext cx="492919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замачивание семян в растворе с удобрением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8350"/>
            <a:ext cx="4962456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28350"/>
            <a:ext cx="5072441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45532" y="4189546"/>
            <a:ext cx="67778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>
                <a:solidFill>
                  <a:schemeClr val="bg1"/>
                </a:solidFill>
              </a:rPr>
              <a:t>Праздник</a:t>
            </a:r>
            <a:r>
              <a:rPr lang="ru-RU" dirty="0"/>
              <a:t> </a:t>
            </a:r>
            <a:r>
              <a:rPr lang="ru-RU" dirty="0" smtClean="0">
                <a:solidFill>
                  <a:schemeClr val="bg1"/>
                </a:solidFill>
              </a:rPr>
              <a:t>продолжается !!!! </a:t>
            </a:r>
            <a:r>
              <a:rPr lang="ru-RU" sz="1400" dirty="0" smtClean="0">
                <a:solidFill>
                  <a:schemeClr val="bg1"/>
                </a:solidFill>
              </a:rPr>
              <a:t>Рисуем разноцветными мелками </a:t>
            </a:r>
            <a:r>
              <a:rPr lang="ru-RU" dirty="0">
                <a:solidFill>
                  <a:schemeClr val="bg1"/>
                </a:solidFill>
              </a:rPr>
              <a:t>!!!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проект\20190328_100125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00" y="928670"/>
            <a:ext cx="6715172" cy="34290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643306" y="4786322"/>
            <a:ext cx="464347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Посадка семян в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землю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проект\20190328_095114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142852"/>
            <a:ext cx="6392360" cy="34194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F:\проект\20190328_095131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28662" y="3071810"/>
            <a:ext cx="6484644" cy="3333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6357950" y="714356"/>
            <a:ext cx="278605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Рассматривание высаженных  семян в земле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3327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проект ОГОРОД НА ОКНЕ\ФОТО\Новая папка\20190408_094234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214290"/>
            <a:ext cx="5876925" cy="33051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F:\проект ОГОРОД НА ОКНЕ\ФОТО\Новая папка\20190408_09404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12" y="3357562"/>
            <a:ext cx="6057900" cy="30718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7" y="90439"/>
            <a:ext cx="51435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7" y="84226"/>
            <a:ext cx="6231398" cy="68580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126</TotalTime>
  <Words>112</Words>
  <Application>Microsoft Office PowerPoint</Application>
  <PresentationFormat>Экран (4:3)</PresentationFormat>
  <Paragraphs>38</Paragraphs>
  <Slides>13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Яркая</vt:lpstr>
      <vt:lpstr> Проект  в средней группе  на тему «Пусть всегда будет солнце»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мгер</cp:lastModifiedBy>
  <cp:revision>12</cp:revision>
  <dcterms:created xsi:type="dcterms:W3CDTF">2019-04-19T21:21:18Z</dcterms:created>
  <dcterms:modified xsi:type="dcterms:W3CDTF">2019-06-08T20:25:24Z</dcterms:modified>
</cp:coreProperties>
</file>