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65" autoAdjust="0"/>
    <p:restoredTop sz="94660"/>
  </p:normalViewPr>
  <p:slideViewPr>
    <p:cSldViewPr>
      <p:cViewPr varScale="1">
        <p:scale>
          <a:sx n="61" d="100"/>
          <a:sy n="61" d="100"/>
        </p:scale>
        <p:origin x="-166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DC75-5AAB-4C85-9CF8-C4BB52C95D6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E0811F-BD83-466E-8B2A-7FDDF645F3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DC75-5AAB-4C85-9CF8-C4BB52C95D6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811F-BD83-466E-8B2A-7FDDF645F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DC75-5AAB-4C85-9CF8-C4BB52C95D6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811F-BD83-466E-8B2A-7FDDF645F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9ADC75-5AAB-4C85-9CF8-C4BB52C95D6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5E0811F-BD83-466E-8B2A-7FDDF645F3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DC75-5AAB-4C85-9CF8-C4BB52C95D6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811F-BD83-466E-8B2A-7FDDF645F3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DC75-5AAB-4C85-9CF8-C4BB52C95D6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811F-BD83-466E-8B2A-7FDDF645F3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811F-BD83-466E-8B2A-7FDDF645F3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DC75-5AAB-4C85-9CF8-C4BB52C95D6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DC75-5AAB-4C85-9CF8-C4BB52C95D6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811F-BD83-466E-8B2A-7FDDF645F3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DC75-5AAB-4C85-9CF8-C4BB52C95D6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0811F-BD83-466E-8B2A-7FDDF645F3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9ADC75-5AAB-4C85-9CF8-C4BB52C95D6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5E0811F-BD83-466E-8B2A-7FDDF645F3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ADC75-5AAB-4C85-9CF8-C4BB52C95D6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E0811F-BD83-466E-8B2A-7FDDF645F3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C9ADC75-5AAB-4C85-9CF8-C4BB52C95D6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5E0811F-BD83-466E-8B2A-7FDDF645F3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err="1" smtClean="0">
                <a:solidFill>
                  <a:srgbClr val="0070C0"/>
                </a:solidFill>
              </a:rPr>
              <a:t>Алёнушка</a:t>
            </a:r>
            <a:endParaRPr lang="ru-RU" sz="4000" b="1" i="1" dirty="0">
              <a:solidFill>
                <a:srgbClr val="0070C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А. А. Прокофьев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>
                <a:solidFill>
                  <a:schemeClr val="tx2"/>
                </a:solidFill>
              </a:rPr>
              <a:t>Пруд заглохший весь в зеленой ряске,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В ней тростник качается, шумит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7128791" cy="40324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144000" y="188640"/>
            <a:ext cx="324544" cy="1224136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9800" dirty="0" smtClean="0"/>
              <a:t/>
            </a:r>
            <a:br>
              <a:rPr lang="ru-RU" sz="9800" dirty="0" smtClean="0"/>
            </a:br>
            <a:r>
              <a:rPr lang="ru-RU" sz="5800" dirty="0" smtClean="0"/>
              <a:t>А на берегу, совсем, как в сказке,</a:t>
            </a:r>
            <a:br>
              <a:rPr lang="ru-RU" sz="5800" dirty="0" smtClean="0"/>
            </a:br>
            <a:r>
              <a:rPr lang="ru-RU" sz="5800" dirty="0" smtClean="0"/>
              <a:t>Милая </a:t>
            </a:r>
            <a:r>
              <a:rPr lang="ru-RU" sz="5800" dirty="0" err="1" smtClean="0"/>
              <a:t>Аленушка</a:t>
            </a:r>
            <a:r>
              <a:rPr lang="ru-RU" sz="5800" dirty="0" smtClean="0"/>
              <a:t> сидит.</a:t>
            </a:r>
            <a:endParaRPr lang="ru-RU" sz="5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/>
                </a:solidFill>
              </a:rPr>
              <a:t>А на берегу, совсем, как в сказке,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Милая </a:t>
            </a:r>
            <a:r>
              <a:rPr lang="ru-RU" dirty="0" err="1" smtClean="0">
                <a:solidFill>
                  <a:schemeClr val="tx2"/>
                </a:solidFill>
              </a:rPr>
              <a:t>Аленушка</a:t>
            </a:r>
            <a:r>
              <a:rPr lang="ru-RU" dirty="0" smtClean="0">
                <a:solidFill>
                  <a:schemeClr val="tx2"/>
                </a:solidFill>
              </a:rPr>
              <a:t> сидит.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Sony\Desktop\alenushka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85924"/>
            <a:ext cx="6552728" cy="44073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лако 4"/>
          <p:cNvSpPr/>
          <p:nvPr/>
        </p:nvSpPr>
        <p:spPr>
          <a:xfrm>
            <a:off x="5004048" y="3140968"/>
            <a:ext cx="144016" cy="288032"/>
          </a:xfrm>
          <a:prstGeom prst="cloud">
            <a:avLst/>
          </a:prstGeom>
          <a:effectLst>
            <a:softEdge rad="3175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3203848" y="3717032"/>
            <a:ext cx="144016" cy="288032"/>
          </a:xfrm>
          <a:prstGeom prst="cloud">
            <a:avLst/>
          </a:prstGeom>
          <a:effectLst>
            <a:softEdge rad="3175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2843808" y="4581128"/>
            <a:ext cx="144016" cy="288032"/>
          </a:xfrm>
          <a:prstGeom prst="cloud">
            <a:avLst/>
          </a:prstGeom>
          <a:effectLst>
            <a:softEdge rad="3175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3491880" y="4797152"/>
            <a:ext cx="144016" cy="288032"/>
          </a:xfrm>
          <a:prstGeom prst="cloud">
            <a:avLst/>
          </a:prstGeom>
          <a:effectLst>
            <a:softEdge rad="3175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4788024" y="3717032"/>
            <a:ext cx="144016" cy="288032"/>
          </a:xfrm>
          <a:prstGeom prst="cloud">
            <a:avLst/>
          </a:prstGeom>
          <a:effectLst>
            <a:softEdge rad="3175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Прост венок, а нет его красивей,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Красен от гвоздик, от лилий бел,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3074" name="Picture 2" descr="C:\Users\Sony\Desktop\723784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72816"/>
            <a:ext cx="7488832" cy="40324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 Тополиный пух на платье синем,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С тополиных рощ он прилетел.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098" name="Picture 2" descr="C:\Users\Sony\Desktop\topolinij_puh_alleya-e1448659241294-1050x5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809750"/>
            <a:ext cx="8001000" cy="40005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С берега трава врываясь буйно,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Знать не хочет, что мертва вода,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7416823" cy="42484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цветёт дурман- цветком багульник</a:t>
            </a:r>
            <a:br>
              <a:rPr lang="ru-RU" dirty="0" smtClean="0"/>
            </a:br>
            <a:r>
              <a:rPr lang="ru-RU" dirty="0" smtClean="0"/>
              <a:t>Рядом , у заглохшего пруда.</a:t>
            </a:r>
            <a:endParaRPr lang="ru-RU" dirty="0"/>
          </a:p>
        </p:txBody>
      </p:sp>
      <p:pic>
        <p:nvPicPr>
          <p:cNvPr id="5122" name="Picture 2" descr="C:\Users\Sony\Desktop\аааа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17782"/>
            <a:ext cx="8229600" cy="41844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 кукушка на сосне кукует,</a:t>
            </a:r>
            <a:br>
              <a:rPr lang="ru-RU" dirty="0" smtClean="0"/>
            </a:br>
            <a:r>
              <a:rPr lang="ru-RU" dirty="0" smtClean="0"/>
              <a:t>И тропинка к берегу ведёт,</a:t>
            </a:r>
            <a:endParaRPr lang="ru-RU" dirty="0"/>
          </a:p>
        </p:txBody>
      </p:sp>
      <p:pic>
        <p:nvPicPr>
          <p:cNvPr id="6146" name="Picture 2" descr="C:\Users\Sony\Desktop\тттт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90700"/>
            <a:ext cx="7620000" cy="4038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Солнце щедро на воду такую</a:t>
            </a:r>
            <a:br>
              <a:rPr lang="ru-RU" dirty="0" smtClean="0"/>
            </a:br>
            <a:r>
              <a:rPr lang="ru-RU" dirty="0" smtClean="0"/>
              <a:t>Золотые </a:t>
            </a:r>
            <a:r>
              <a:rPr lang="ru-RU" smtClean="0"/>
              <a:t>обручи кладёт.</a:t>
            </a:r>
            <a:endParaRPr lang="ru-RU"/>
          </a:p>
        </p:txBody>
      </p:sp>
      <p:pic>
        <p:nvPicPr>
          <p:cNvPr id="7170" name="Picture 2" descr="C:\Users\Sony\Desktop\сссс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060848"/>
            <a:ext cx="6840760" cy="40324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53</TotalTime>
  <Words>43</Words>
  <Application>Microsoft Office PowerPoint</Application>
  <PresentationFormat>Экран (4:3)</PresentationFormat>
  <Paragraphs>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А. А. Прокофьев</vt:lpstr>
      <vt:lpstr>  Пруд заглохший весь в зеленой ряске, В ней тростник качается, шумит</vt:lpstr>
      <vt:lpstr>  А на берегу, совсем, как в сказке, Милая Аленушка сидит. </vt:lpstr>
      <vt:lpstr>Прост венок, а нет его красивей, Красен от гвоздик, от лилий бел,</vt:lpstr>
      <vt:lpstr> Тополиный пух на платье синем, С тополиных рощ он прилетел.</vt:lpstr>
      <vt:lpstr>С берега трава врываясь буйно, Знать не хочет, что мертва вода,</vt:lpstr>
      <vt:lpstr>И цветёт дурман- цветком багульник Рядом , у заглохшего пруда.</vt:lpstr>
      <vt:lpstr>Но кукушка на сосне кукует, И тропинка к берегу ведёт,</vt:lpstr>
      <vt:lpstr>Солнце щедро на воду такую Золотые обручи кладёт.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 А. Прокофьев</dc:title>
  <dc:creator>Процыкова</dc:creator>
  <cp:lastModifiedBy>Процыкова</cp:lastModifiedBy>
  <cp:revision>7</cp:revision>
  <dcterms:created xsi:type="dcterms:W3CDTF">2018-04-10T18:06:30Z</dcterms:created>
  <dcterms:modified xsi:type="dcterms:W3CDTF">2018-04-10T19:01:11Z</dcterms:modified>
</cp:coreProperties>
</file>