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teractive-english.ru/dialogi/418-phon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71600"/>
            <a:ext cx="8892480" cy="3137520"/>
          </a:xfrm>
        </p:spPr>
        <p:txBody>
          <a:bodyPr>
            <a:noAutofit/>
          </a:bodyPr>
          <a:lstStyle/>
          <a:p>
            <a:r>
              <a:rPr lang="ru-RU" sz="7200" b="1" dirty="0" err="1" smtClean="0"/>
              <a:t>Talking</a:t>
            </a:r>
            <a:r>
              <a:rPr lang="ru-RU" sz="7200" b="1" dirty="0" smtClean="0"/>
              <a:t> </a:t>
            </a:r>
            <a:r>
              <a:rPr lang="ru-RU" sz="7200" b="1" dirty="0" err="1" smtClean="0"/>
              <a:t>on</a:t>
            </a:r>
            <a:r>
              <a:rPr lang="ru-RU" sz="7200" b="1" dirty="0" smtClean="0"/>
              <a:t> </a:t>
            </a:r>
            <a:r>
              <a:rPr lang="ru-RU" sz="7200" b="1" dirty="0" err="1" smtClean="0"/>
              <a:t>the</a:t>
            </a:r>
            <a:r>
              <a:rPr lang="ru-RU" sz="7200" b="1" dirty="0" smtClean="0"/>
              <a:t> </a:t>
            </a:r>
            <a:r>
              <a:rPr lang="ru-RU" sz="7200" b="1" dirty="0" err="1" smtClean="0"/>
              <a:t>phone</a:t>
            </a:r>
            <a:r>
              <a:rPr lang="ru-RU" sz="7200" b="1" dirty="0" smtClean="0"/>
              <a:t> – Разговор по телефону</a:t>
            </a:r>
            <a:br>
              <a:rPr lang="ru-RU" sz="7200" b="1" dirty="0" smtClean="0"/>
            </a:br>
            <a:endParaRPr lang="ru-RU" sz="72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1560" y="5445224"/>
            <a:ext cx="7632848" cy="10081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Talking</a:t>
            </a:r>
            <a:r>
              <a:rPr lang="ru-RU" b="1" dirty="0" smtClean="0"/>
              <a:t> </a:t>
            </a:r>
            <a:r>
              <a:rPr lang="ru-RU" b="1" dirty="0" err="1" smtClean="0"/>
              <a:t>on</a:t>
            </a:r>
            <a:r>
              <a:rPr lang="ru-RU" b="1" dirty="0" smtClean="0"/>
              <a:t> </a:t>
            </a:r>
            <a:r>
              <a:rPr lang="ru-RU" b="1" dirty="0" err="1" smtClean="0"/>
              <a:t>the</a:t>
            </a:r>
            <a:r>
              <a:rPr lang="ru-RU" b="1" dirty="0" smtClean="0"/>
              <a:t> </a:t>
            </a:r>
            <a:r>
              <a:rPr lang="ru-RU" b="1" dirty="0" err="1" smtClean="0"/>
              <a:t>phone</a:t>
            </a:r>
            <a:r>
              <a:rPr lang="ru-RU" b="1" dirty="0" smtClean="0"/>
              <a:t> – Разговор по телефону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52578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David: </a:t>
            </a:r>
            <a:r>
              <a:rPr lang="en-US" dirty="0" smtClean="0"/>
              <a:t>Hello! This is David. Can I speak to Harry, please?</a:t>
            </a:r>
            <a:r>
              <a:rPr lang="ru-RU" dirty="0" smtClean="0"/>
              <a:t>Дэвид: Здравствуйте! Это Дэвид. Могу я поговорить с Гарри?</a:t>
            </a:r>
          </a:p>
          <a:p>
            <a:r>
              <a:rPr lang="en-US" b="1" dirty="0" smtClean="0"/>
              <a:t>Mrs. Green:</a:t>
            </a:r>
            <a:r>
              <a:rPr lang="en-US" dirty="0" smtClean="0"/>
              <a:t> Oh, hello, David! This is Mrs. Green, his mother. I'll just get him.</a:t>
            </a:r>
          </a:p>
          <a:p>
            <a:r>
              <a:rPr lang="ru-RU" dirty="0" smtClean="0"/>
              <a:t>Миссис Грин: О, здравствуй, Дэвид! Это миссис Грин, его мама. Я сейчас позову его.</a:t>
            </a:r>
          </a:p>
          <a:p>
            <a:r>
              <a:rPr lang="en-US" b="1" dirty="0" smtClean="0"/>
              <a:t>Harry:</a:t>
            </a:r>
            <a:r>
              <a:rPr lang="en-US" dirty="0" smtClean="0"/>
              <a:t> Hello!</a:t>
            </a:r>
          </a:p>
          <a:p>
            <a:r>
              <a:rPr lang="ru-RU" dirty="0" smtClean="0"/>
              <a:t>Гарри: Алло!</a:t>
            </a:r>
            <a:r>
              <a:rPr lang="en-US" dirty="0" smtClean="0"/>
              <a:t>David: Hi, Harry, it's me, David! How are you doing?</a:t>
            </a:r>
          </a:p>
          <a:p>
            <a:r>
              <a:rPr lang="ru-RU" dirty="0" smtClean="0"/>
              <a:t>Дэвид: Привет, Гарри, это я, Дэвид! Как ты поживаешь?</a:t>
            </a:r>
          </a:p>
          <a:p>
            <a:r>
              <a:rPr lang="en-US" b="1" dirty="0" smtClean="0"/>
              <a:t>Harry:</a:t>
            </a:r>
            <a:r>
              <a:rPr lang="en-US" dirty="0" smtClean="0"/>
              <a:t> Fine, thanks, and you? How is Alice? I haven't seen you for ages!</a:t>
            </a:r>
          </a:p>
          <a:p>
            <a:r>
              <a:rPr lang="ru-RU" dirty="0" smtClean="0"/>
              <a:t>Гарри: Хорошо, спасибо, а ты? Как дела у </a:t>
            </a:r>
            <a:r>
              <a:rPr lang="ru-RU" dirty="0" err="1" smtClean="0"/>
              <a:t>Элис</a:t>
            </a:r>
            <a:r>
              <a:rPr lang="ru-RU" dirty="0" smtClean="0"/>
              <a:t>? Мы сто лет не виделись!</a:t>
            </a:r>
          </a:p>
          <a:p>
            <a:r>
              <a:rPr lang="en-US" b="1" dirty="0" smtClean="0"/>
              <a:t>David:</a:t>
            </a:r>
            <a:r>
              <a:rPr lang="en-US" dirty="0" smtClean="0"/>
              <a:t> I'm OK. Alice is fine too. She's got a new job. We've just moved house. And guess what? I'm coming up to Liverpool next Monday and I was wondering if we could meet?</a:t>
            </a:r>
          </a:p>
          <a:p>
            <a:r>
              <a:rPr lang="ru-RU" dirty="0" smtClean="0"/>
              <a:t>Дэвид: У меня все в порядке. У </a:t>
            </a:r>
            <a:r>
              <a:rPr lang="ru-RU" dirty="0" err="1" smtClean="0"/>
              <a:t>Элис</a:t>
            </a:r>
            <a:r>
              <a:rPr lang="ru-RU" dirty="0" smtClean="0"/>
              <a:t> тоже все хорошо. У нее новая работа. Мы недавно переехали. И угадай, что у меня за новость? Я приезжаю в Ливерпуль в понедельник и хотел предложить тебе встретиться.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936104"/>
          </a:xfrm>
        </p:spPr>
        <p:txBody>
          <a:bodyPr>
            <a:noAutofit/>
          </a:bodyPr>
          <a:lstStyle/>
          <a:p>
            <a:r>
              <a:rPr lang="ru-RU" sz="6000" dirty="0" smtClean="0"/>
              <a:t>   Источник информации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964488" cy="52578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www.interactive-english.ru/dialogi/418-phone/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</TotalTime>
  <Words>25</Words>
  <Application>Microsoft Office PowerPoint</Application>
  <PresentationFormat>Экран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Talking on the phone – Разговор по телефону </vt:lpstr>
      <vt:lpstr>Talking on the phone – Разговор по телефону </vt:lpstr>
      <vt:lpstr>   Источник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Talking on the phone – Разговор по телефону </dc:title>
  <dc:creator>Наталья</dc:creator>
  <cp:lastModifiedBy>Наталья</cp:lastModifiedBy>
  <cp:revision>3</cp:revision>
  <dcterms:created xsi:type="dcterms:W3CDTF">2019-06-08T07:46:17Z</dcterms:created>
  <dcterms:modified xsi:type="dcterms:W3CDTF">2019-06-08T07:50:19Z</dcterms:modified>
</cp:coreProperties>
</file>