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99" r:id="rId6"/>
    <p:sldId id="288" r:id="rId7"/>
    <p:sldId id="289" r:id="rId8"/>
    <p:sldId id="290" r:id="rId9"/>
    <p:sldId id="291" r:id="rId10"/>
    <p:sldId id="295" r:id="rId11"/>
    <p:sldId id="296" r:id="rId12"/>
    <p:sldId id="298" r:id="rId13"/>
    <p:sldId id="294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5274" autoAdjust="0"/>
  </p:normalViewPr>
  <p:slideViewPr>
    <p:cSldViewPr snapToGrid="0">
      <p:cViewPr varScale="1">
        <p:scale>
          <a:sx n="64" d="100"/>
          <a:sy n="64" d="100"/>
        </p:scale>
        <p:origin x="-108" y="-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762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99C0B5D-4E46-44A2-B3A9-8F08BB7EAF87}" type="datetime1">
              <a:rPr lang="ru-RU" smtClean="0"/>
              <a:pPr rtl="0"/>
              <a:t>08.06.2019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1A870B3-3C66-4C8B-8C1B-442085D6B2E5}" type="datetime1">
              <a:rPr lang="ru-RU" noProof="0" smtClean="0"/>
              <a:pPr rtl="0"/>
              <a:t>08.06.2019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B667E1-E601-4AAF-B95C-B25720D70A60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1451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6603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pPr rtl="0"/>
              <a:t>4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9992795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pPr rtl="0"/>
              <a:t>5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14961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pPr rtl="0"/>
              <a:t>6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26860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pPr rtl="0"/>
              <a:t>10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415641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 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 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 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 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3" name="Полилиния 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4" name="Полилиния 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87" name="Группа 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9" name="Группа 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8" name="Полилиния 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1" name="Полилиния 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2" name="Полилиния 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4" name="Полилиния 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8" name="Полилиния 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9" name="Полилиния 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rtlCol="0" anchor="b">
            <a:normAutofit/>
          </a:bodyPr>
          <a:lstStyle>
            <a:lvl1pPr algn="ctr">
              <a:defRPr sz="66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EC3F51-DF49-434D-98C9-D1064078B321}" type="datetime1">
              <a:rPr lang="ru-RU" noProof="0" smtClean="0"/>
              <a:pPr rtl="0"/>
              <a:t>08.06.2019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D1ED220-E1EA-4206-AD06-3D4D45DEC245}" type="datetime1">
              <a:rPr lang="ru-RU" noProof="0" smtClean="0"/>
              <a:pPr rtl="0"/>
              <a:t>08.06.2019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B429C8F-84FB-48EE-B41A-2F7C664CF058}" type="datetime1">
              <a:rPr lang="ru-RU" noProof="0" smtClean="0"/>
              <a:pPr rtl="0"/>
              <a:t>08.06.2019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rtlCol="0" anchor="b">
            <a:normAutofit/>
          </a:bodyPr>
          <a:lstStyle>
            <a:lvl1pPr algn="l">
              <a:defRPr sz="52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rtlCol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D81DDF-860B-474C-8FE1-751F61194B2C}" type="datetime1">
              <a:rPr lang="ru-RU" noProof="0" smtClean="0"/>
              <a:pPr rtl="0"/>
              <a:t>08.06.2019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A742051-FCDF-4397-A6CF-C9DFE16D5235}" type="datetime1">
              <a:rPr lang="ru-RU" noProof="0" smtClean="0"/>
              <a:pPr rtl="0"/>
              <a:t>08.06.2019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BFFEF9-8783-431A-AD7A-571702592C26}" type="datetime1">
              <a:rPr lang="ru-RU" noProof="0" smtClean="0"/>
              <a:pPr rtl="0"/>
              <a:t>08.06.2019</a:t>
            </a:fld>
            <a:endParaRPr lang="ru-RU" noProof="0" dirty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4" name="Полилиния 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5" name="Полилиния 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7" name="Полилиния 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1" name="Полилиния 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2" name="Полилиния 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rtlCol="0" anchor="ctr">
            <a:normAutofit/>
          </a:bodyPr>
          <a:lstStyle>
            <a:lvl1pPr algn="ctr"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3" name="Дата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0C1F78-B4EB-4D52-9039-522D820AF0D5}" type="datetime1">
              <a:rPr lang="ru-RU" noProof="0" smtClean="0"/>
              <a:pPr rtl="0"/>
              <a:t>08.06.2019</a:t>
            </a:fld>
            <a:endParaRPr lang="ru-RU" noProof="0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2" name="Дата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9437CE-B8E7-465B-8D2B-969C6F9258EC}" type="datetime1">
              <a:rPr lang="ru-RU" noProof="0" smtClean="0"/>
              <a:pPr rtl="0"/>
              <a:t>08.06.2019</a:t>
            </a:fld>
            <a:endParaRPr lang="ru-RU" noProof="0" dirty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44C150-AAD2-439F-BEC7-EF4511674BAA}" type="datetime1">
              <a:rPr lang="ru-RU" noProof="0" smtClean="0"/>
              <a:pPr rtl="0"/>
              <a:t>08.06.2019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требуется добавить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EE1284-44AD-42A0-ABD3-C841AFACF520}" type="datetime1">
              <a:rPr lang="ru-RU" noProof="0" smtClean="0"/>
              <a:pPr rtl="0"/>
              <a:t>08.06.2019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 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 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 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Стиль образца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1063198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C2283F87-9C4C-4D39-A9DA-2C5823C95AAB}" type="datetime1">
              <a:rPr lang="ru-RU" noProof="0" smtClean="0"/>
              <a:pPr rtl="0"/>
              <a:t>08.06.2019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5631" y="713660"/>
            <a:ext cx="9360418" cy="2263258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b="1" dirty="0" smtClean="0">
                <a:solidFill>
                  <a:srgbClr val="C00000"/>
                </a:solidFill>
              </a:rPr>
              <a:t>Выставка поделок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«Осенняя Фантазия»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75657" y="828876"/>
            <a:ext cx="8804366" cy="3507549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Спасибо родителям и детям за творчество!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55128" y="5403273"/>
            <a:ext cx="4634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Воспитатели: </a:t>
            </a:r>
          </a:p>
          <a:p>
            <a:pPr algn="ctr"/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</a:rPr>
              <a:t>Леус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 Ю. А. 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Ивашина А. В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01492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9873" y="828876"/>
            <a:ext cx="8395854" cy="3507549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Наши руки не для скуки!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Все умеют делать руки!</a:t>
            </a:r>
            <a:br>
              <a:rPr lang="ru-RU" sz="4000" dirty="0" smtClean="0">
                <a:solidFill>
                  <a:srgbClr val="C00000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Интересные дела, осень детям принесла! 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06787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15046" y="994067"/>
            <a:ext cx="6407730" cy="4946072"/>
          </a:xfrm>
        </p:spPr>
      </p:pic>
    </p:spTree>
    <p:extLst>
      <p:ext uri="{BB962C8B-B14F-4D97-AF65-F5344CB8AC3E}">
        <p14:creationId xmlns="" xmlns:p14="http://schemas.microsoft.com/office/powerpoint/2010/main" val="14038662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52826" y="927937"/>
            <a:ext cx="6587210" cy="4940408"/>
          </a:xfrm>
        </p:spPr>
      </p:pic>
    </p:spTree>
    <p:extLst>
      <p:ext uri="{BB962C8B-B14F-4D97-AF65-F5344CB8AC3E}">
        <p14:creationId xmlns="" xmlns:p14="http://schemas.microsoft.com/office/powerpoint/2010/main" val="31546061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99954" y="986791"/>
            <a:ext cx="6496198" cy="48721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02705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6925" y="1215379"/>
            <a:ext cx="4341223" cy="1233424"/>
          </a:xfrm>
        </p:spPr>
        <p:txBody>
          <a:bodyPr>
            <a:normAutofit/>
          </a:bodyPr>
          <a:lstStyle/>
          <a:p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272116" y="808941"/>
            <a:ext cx="6392348" cy="5200798"/>
          </a:xfrm>
        </p:spPr>
      </p:pic>
    </p:spTree>
    <p:extLst>
      <p:ext uri="{BB962C8B-B14F-4D97-AF65-F5344CB8AC3E}">
        <p14:creationId xmlns="" xmlns:p14="http://schemas.microsoft.com/office/powerpoint/2010/main" val="15640253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4545" y="1803801"/>
            <a:ext cx="4343399" cy="1233424"/>
          </a:xfrm>
        </p:spPr>
        <p:txBody>
          <a:bodyPr>
            <a:normAutofit/>
          </a:bodyPr>
          <a:lstStyle/>
          <a:p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4906" y="187036"/>
            <a:ext cx="4562184" cy="6458044"/>
          </a:xfrm>
        </p:spPr>
      </p:pic>
    </p:spTree>
    <p:extLst>
      <p:ext uri="{BB962C8B-B14F-4D97-AF65-F5344CB8AC3E}">
        <p14:creationId xmlns="" xmlns:p14="http://schemas.microsoft.com/office/powerpoint/2010/main" val="17769753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07382" y="695622"/>
            <a:ext cx="4010891" cy="1590378"/>
          </a:xfrm>
        </p:spPr>
        <p:txBody>
          <a:bodyPr>
            <a:norm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Абалымов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>
                <a:solidFill>
                  <a:srgbClr val="FF0000"/>
                </a:solidFill>
              </a:rPr>
              <a:t>М</a:t>
            </a:r>
            <a:r>
              <a:rPr lang="ru-RU" sz="3600" b="1" dirty="0" smtClean="0">
                <a:solidFill>
                  <a:srgbClr val="FF0000"/>
                </a:solidFill>
              </a:rPr>
              <a:t>иша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06" y="695622"/>
            <a:ext cx="6495549" cy="4152900"/>
          </a:xfrm>
        </p:spPr>
      </p:pic>
    </p:spTree>
    <p:extLst>
      <p:ext uri="{BB962C8B-B14F-4D97-AF65-F5344CB8AC3E}">
        <p14:creationId xmlns="" xmlns:p14="http://schemas.microsoft.com/office/powerpoint/2010/main" val="1315806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21815" y="981653"/>
            <a:ext cx="6523183" cy="48923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608096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Назад в школу (16x9)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14352283_TF02895269.potx" id="{FB871D73-79A6-4F7C-AECC-6837F38828FF}" vid="{FE1C3A72-2221-4220-9E47-B903D704F7EC}"/>
    </a:ext>
  </a:extLst>
</a:theme>
</file>

<file path=ppt/theme/theme2.xml><?xml version="1.0" encoding="utf-8"?>
<a:theme xmlns:a="http://schemas.openxmlformats.org/drawingml/2006/main" name="Тема Offic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9B8A7B-DB68-4625-86A7-7FECB4C2AE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5F5AFAE-B80F-42D3-94B4-729362BC1BC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40262f94-9f35-4ac3-9a90-690165a166b7"/>
    <ds:schemaRef ds:uri="a4f35948-e619-41b3-aa29-22878b09cfd2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6CC9A7CA-BEC5-41E5-AAE1-C9D7FC518E0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Осенняя презентация, посвященная обучению (широкоэкранный формат)</Template>
  <TotalTime>384</TotalTime>
  <Words>35</Words>
  <Application>Microsoft Office PowerPoint</Application>
  <PresentationFormat>Произвольный</PresentationFormat>
  <Paragraphs>13</Paragraphs>
  <Slides>10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Назад в школу (16x9)</vt:lpstr>
      <vt:lpstr>Выставка поделок   «Осенняя Фантазия»</vt:lpstr>
      <vt:lpstr>Наши руки не для скуки! Все умеют делать руки! Интересные дела, осень детям принесла! </vt:lpstr>
      <vt:lpstr>Слайд 3</vt:lpstr>
      <vt:lpstr>Слайд 4</vt:lpstr>
      <vt:lpstr>Слайд 5</vt:lpstr>
      <vt:lpstr>Слайд 6</vt:lpstr>
      <vt:lpstr>Слайд 7</vt:lpstr>
      <vt:lpstr>Абалымов Миша</vt:lpstr>
      <vt:lpstr>Слайд 9</vt:lpstr>
      <vt:lpstr>Спасибо родителям и детям за творчество!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Пользователь Windows</dc:creator>
  <cp:lastModifiedBy>Admin</cp:lastModifiedBy>
  <cp:revision>9</cp:revision>
  <dcterms:created xsi:type="dcterms:W3CDTF">2018-09-22T14:03:14Z</dcterms:created>
  <dcterms:modified xsi:type="dcterms:W3CDTF">2019-06-08T16:04:28Z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