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91E63-FEB0-4AD4-9E1D-6FD3937D84BE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7FA8025-B74B-4776-9213-F8581238D93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91E63-FEB0-4AD4-9E1D-6FD3937D84BE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A8025-B74B-4776-9213-F8581238D9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91E63-FEB0-4AD4-9E1D-6FD3937D84BE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A8025-B74B-4776-9213-F8581238D9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91E63-FEB0-4AD4-9E1D-6FD3937D84BE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A8025-B74B-4776-9213-F8581238D9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91E63-FEB0-4AD4-9E1D-6FD3937D84BE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A8025-B74B-4776-9213-F8581238D93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91E63-FEB0-4AD4-9E1D-6FD3937D84BE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A8025-B74B-4776-9213-F8581238D93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91E63-FEB0-4AD4-9E1D-6FD3937D84BE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A8025-B74B-4776-9213-F8581238D93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91E63-FEB0-4AD4-9E1D-6FD3937D84BE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A8025-B74B-4776-9213-F8581238D9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91E63-FEB0-4AD4-9E1D-6FD3937D84BE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A8025-B74B-4776-9213-F8581238D9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91E63-FEB0-4AD4-9E1D-6FD3937D84BE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A8025-B74B-4776-9213-F8581238D9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91E63-FEB0-4AD4-9E1D-6FD3937D84BE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A8025-B74B-4776-9213-F8581238D9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6991E63-FEB0-4AD4-9E1D-6FD3937D84BE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7FA8025-B74B-4776-9213-F8581238D93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11760" y="0"/>
            <a:ext cx="5616624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Макет</a:t>
            </a:r>
          </a:p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«Домашний дворик»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039" y="1200329"/>
            <a:ext cx="7920880" cy="52815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01745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</TotalTime>
  <Words>6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Исполнительная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3</cp:revision>
  <dcterms:created xsi:type="dcterms:W3CDTF">2019-06-10T00:01:05Z</dcterms:created>
  <dcterms:modified xsi:type="dcterms:W3CDTF">2019-06-10T00:12:30Z</dcterms:modified>
</cp:coreProperties>
</file>