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C3A97-D775-4781-BEFE-83963B6309AC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3D0FB-7C13-41EC-8A4C-EF3108FB1D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slide-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486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44016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  <a:cs typeface="Aharoni" pitchFamily="2" charset="-79"/>
              </a:rPr>
              <a:t>В коррекционной группе для детей с ОВЗ</a:t>
            </a:r>
            <a:endParaRPr lang="ru-RU" sz="3600" dirty="0">
              <a:solidFill>
                <a:srgbClr val="7030A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7232848" cy="2063080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Педагоги: </a:t>
            </a:r>
            <a:r>
              <a:rPr lang="ru-RU" sz="5400" b="1" dirty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Т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ихомирова Т.В.</a:t>
            </a:r>
          </a:p>
          <a:p>
            <a:pPr algn="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Савик С.Ю</a:t>
            </a:r>
          </a:p>
          <a:p>
            <a:pPr algn="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Потапова И.В.</a:t>
            </a:r>
          </a:p>
          <a:p>
            <a:pPr algn="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  </a:t>
            </a:r>
          </a:p>
          <a:p>
            <a:endParaRPr lang="ru-RU" sz="5400" b="1" dirty="0" smtClean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Arial Black" pitchFamily="34" charset="0"/>
              <a:cs typeface="Times New Roman" pitchFamily="18" charset="0"/>
            </a:endParaRPr>
          </a:p>
          <a:p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Arial Black" pitchFamily="34" charset="0"/>
                <a:cs typeface="Times New Roman" pitchFamily="18" charset="0"/>
              </a:rPr>
              <a:t>2018 год</a:t>
            </a:r>
            <a:endParaRPr lang="ru-RU" sz="5400" b="1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img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214625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2400" dirty="0">
                <a:latin typeface="Arial Black" pitchFamily="34" charset="0"/>
              </a:rPr>
              <a:t/>
            </a:r>
            <a:br>
              <a:rPr lang="ru-RU" sz="2400" dirty="0">
                <a:latin typeface="Arial Black" pitchFamily="34" charset="0"/>
              </a:rPr>
            </a:br>
            <a:r>
              <a:rPr lang="ru-RU" sz="2400" dirty="0" smtClean="0">
                <a:latin typeface="Arial Black" pitchFamily="34" charset="0"/>
              </a:rPr>
              <a:t/>
            </a:r>
            <a:br>
              <a:rPr lang="ru-RU" sz="2400" dirty="0" smtClean="0">
                <a:latin typeface="Arial Black" pitchFamily="34" charset="0"/>
              </a:rPr>
            </a:br>
            <a:r>
              <a:rPr lang="ru-RU" sz="3600" dirty="0" smtClean="0">
                <a:latin typeface="Arial Black" pitchFamily="34" charset="0"/>
              </a:rPr>
              <a:t>Цель: воспитание у детей нравственно- патриотических чувств, желание сохранять приумножать богатства своего народа, уважение к культурно-историческим ценностям русского народа, приобщение детей и родителей к традициям и обычаям своего народа</a:t>
            </a: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img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Целую неделю длились Масленичные гулянья. В начале недели дети группы с ОВЗ познакомились с традициями празднования Масленицы на Руси, посмотрев презентацию и  мультфильм  «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Масленица». Дети с большим интересом разучивали народные игры песни,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Татьяна\Desktop\масленица 2018\P_20180209_0924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628800"/>
            <a:ext cx="4608512" cy="3456384"/>
          </a:xfrm>
          <a:prstGeom prst="rect">
            <a:avLst/>
          </a:prstGeom>
          <a:noFill/>
        </p:spPr>
      </p:pic>
      <p:pic>
        <p:nvPicPr>
          <p:cNvPr id="3077" name="Picture 5" descr="C:\Users\Татьяна\Desktop\масленица 2018\DSC06220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3068960"/>
            <a:ext cx="4752528" cy="3564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Татьяна\Desktop\img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Ребята своими руками  изготовили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масленичных кукол  «Сударыня Масленица»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Татьяна\Desktop\масленица 2018\SDC163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556792"/>
            <a:ext cx="4210415" cy="3157811"/>
          </a:xfrm>
          <a:prstGeom prst="rect">
            <a:avLst/>
          </a:prstGeom>
          <a:noFill/>
        </p:spPr>
      </p:pic>
      <p:pic>
        <p:nvPicPr>
          <p:cNvPr id="4099" name="Picture 3" descr="C:\Users\Татьяна\Desktop\масленица 2018\SDC1639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3212976"/>
            <a:ext cx="4608512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тьяна\Desktop\img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274638"/>
            <a:ext cx="4032448" cy="29383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 рисовали народные костюмы,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выполнили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пластилинографию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«Масленичное солнце»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Татьяна\Desktop\масленица 2018\DSC062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88640"/>
            <a:ext cx="4762872" cy="3572154"/>
          </a:xfrm>
          <a:prstGeom prst="rect">
            <a:avLst/>
          </a:prstGeom>
          <a:noFill/>
        </p:spPr>
      </p:pic>
      <p:pic>
        <p:nvPicPr>
          <p:cNvPr id="5124" name="Picture 4" descr="C:\Users\Татьяна\Desktop\масленица 2018\SDC163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3068960"/>
            <a:ext cx="4710443" cy="3532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тьяна\Desktop\img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672408" cy="11430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Завершилась  неделя праздником «Проводы зимы», дети встречали гостей, пели песни, играли в народные игры. В завершении праздника всех детей и гостей угостили вкусными блинами  и сожгли чучело Масленицы, символизирующее прощание с Зимой и приход Весны.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Татьяна\Desktop\масленица 2018\IMG_20180216_1058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5112568" cy="3280865"/>
          </a:xfrm>
          <a:prstGeom prst="rect">
            <a:avLst/>
          </a:prstGeom>
          <a:noFill/>
        </p:spPr>
      </p:pic>
      <p:pic>
        <p:nvPicPr>
          <p:cNvPr id="6147" name="Picture 3" descr="C:\Users\Татьяна\Desktop\масленица 2018\image (9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75856" y="3501008"/>
            <a:ext cx="5607490" cy="3154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атьяна\Desktop\img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Татьяна\Desktop\масленица 2018\SDC164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501008"/>
            <a:ext cx="4128459" cy="3096344"/>
          </a:xfrm>
          <a:prstGeom prst="rect">
            <a:avLst/>
          </a:prstGeom>
          <a:noFill/>
        </p:spPr>
      </p:pic>
      <p:pic>
        <p:nvPicPr>
          <p:cNvPr id="7171" name="Picture 3" descr="C:\Users\Татьяна\Desktop\масленица 2018\SDC164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39752" y="188640"/>
            <a:ext cx="4572000" cy="3429000"/>
          </a:xfrm>
          <a:prstGeom prst="rect">
            <a:avLst/>
          </a:prstGeom>
          <a:noFill/>
        </p:spPr>
      </p:pic>
      <p:pic>
        <p:nvPicPr>
          <p:cNvPr id="7172" name="Picture 4" descr="C:\Users\Татьяна\Desktop\масленица 2018\SDC1641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573016"/>
            <a:ext cx="4067944" cy="3050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тьяна\Desktop\812350d0482a705d39ca43154bb9aae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103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836712"/>
            <a:ext cx="6624736" cy="496855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Благодаря этому празднику дети познакомились с традициями русского народа, получили море эмоций и зарядились отличным настроением.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Хотелось бы поблагодарить родителей активное участие в подготовке праздника Масленица: изготовление атрибутов, костюмов, угощений!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88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В коррекционной группе для детей с ОВЗ</vt:lpstr>
      <vt:lpstr>          Цель: воспитание у детей нравственно- патриотических чувств, желание сохранять приумножать богатства своего народа, уважение к культурно-историческим ценностям русского народа, приобщение детей и родителей к традициям и обычаям своего народа</vt:lpstr>
      <vt:lpstr>Целую неделю длились Масленичные гулянья. В начале недели дети группы с ОВЗ познакомились с традициями празднования Масленицы на Руси, посмотрев презентацию и  мультфильм  «Смешарики. Масленица». Дети с большим интересом разучивали народные игры песни, заклички.</vt:lpstr>
      <vt:lpstr>Ребята своими руками  изготовили  масленичных кукол  «Сударыня Масленица»</vt:lpstr>
      <vt:lpstr>Дети рисовали народные костюмы,  выполнили пластилинографию «Масленичное солнце»</vt:lpstr>
      <vt:lpstr>      Завершилась  неделя праздником «Проводы зимы», дети встречали гостей, пели песни, играли в народные игры. В завершении праздника всех детей и гостей угостили вкусными блинами  и сожгли чучело Масленицы, символизирующее прощание с Зимой и приход Весны.</vt:lpstr>
      <vt:lpstr>Слайд 7</vt:lpstr>
      <vt:lpstr>Благодаря этому празднику дети познакомились с традициями русского народа, получили море эмоций и зарядились отличным настроением. Хотелось бы поблагодарить родителей активное участие в подготовке праздника Масленица: изготовление атрибутов, костюмов, угощений!  СПАСИБО!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10</cp:revision>
  <dcterms:created xsi:type="dcterms:W3CDTF">2019-06-09T06:23:49Z</dcterms:created>
  <dcterms:modified xsi:type="dcterms:W3CDTF">2019-06-09T07:55:05Z</dcterms:modified>
</cp:coreProperties>
</file>