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8" r:id="rId2"/>
    <p:sldId id="257" r:id="rId3"/>
    <p:sldId id="261" r:id="rId4"/>
    <p:sldId id="260" r:id="rId5"/>
    <p:sldId id="262" r:id="rId6"/>
    <p:sldId id="263" r:id="rId7"/>
    <p:sldId id="267" r:id="rId8"/>
    <p:sldId id="264" r:id="rId9"/>
    <p:sldId id="276" r:id="rId10"/>
    <p:sldId id="277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0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07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1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536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5888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342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6007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218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467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3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5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9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7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63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8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4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3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9D9E635-47E7-4C84-804F-61D5DFEE04A5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87CBF0-46AA-4A90-BF5E-E45B1C962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5450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300"/>
            <a:ext cx="119761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4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47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68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1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1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96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4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00" y="177801"/>
            <a:ext cx="10642600" cy="647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51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4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9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300" y="365125"/>
            <a:ext cx="9588500" cy="1325563"/>
          </a:xfrm>
        </p:spPr>
        <p:txBody>
          <a:bodyPr/>
          <a:lstStyle/>
          <a:p>
            <a:r>
              <a:rPr lang="ru-RU" b="1" i="1" dirty="0" smtClean="0"/>
              <a:t>         Развлечение  по ОБЖ для детей             подготовительной группы       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i="1" dirty="0" smtClean="0"/>
              <a:t>  </a:t>
            </a:r>
          </a:p>
          <a:p>
            <a:pPr marL="0" indent="0">
              <a:buNone/>
            </a:pPr>
            <a:endParaRPr lang="ru-RU" sz="4800" i="1" dirty="0" smtClean="0"/>
          </a:p>
          <a:p>
            <a:pPr marL="0" indent="0">
              <a:buNone/>
            </a:pPr>
            <a:r>
              <a:rPr lang="ru-RU" sz="4800" i="1" dirty="0"/>
              <a:t> </a:t>
            </a:r>
            <a:r>
              <a:rPr lang="ru-RU" sz="4800" i="1" dirty="0" smtClean="0"/>
              <a:t>     Безопасность шаг за шагом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34363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3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988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4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313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5085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430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6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23"/>
            <a:ext cx="12192000" cy="68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4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</TotalTime>
  <Words>14</Words>
  <Application>Microsoft Office PowerPoint</Application>
  <PresentationFormat>Широкоэкранный</PresentationFormat>
  <Paragraphs>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Century Gothic</vt:lpstr>
      <vt:lpstr>Wingdings 3</vt:lpstr>
      <vt:lpstr>Сектор</vt:lpstr>
      <vt:lpstr>Презентация PowerPoint</vt:lpstr>
      <vt:lpstr>         Развлечение  по ОБЖ для детей             подготовительной группы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wlodem</dc:creator>
  <cp:lastModifiedBy>wlodem</cp:lastModifiedBy>
  <cp:revision>6</cp:revision>
  <dcterms:created xsi:type="dcterms:W3CDTF">2019-06-09T11:03:16Z</dcterms:created>
  <dcterms:modified xsi:type="dcterms:W3CDTF">2019-06-09T12:51:26Z</dcterms:modified>
</cp:coreProperties>
</file>