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FF254-5EA6-4DCC-A231-F17FF51067DE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F1FA9-01AD-459B-9B1E-764250DD02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FF254-5EA6-4DCC-A231-F17FF51067DE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F1FA9-01AD-459B-9B1E-764250DD02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FF254-5EA6-4DCC-A231-F17FF51067DE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F1FA9-01AD-459B-9B1E-764250DD02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FF254-5EA6-4DCC-A231-F17FF51067DE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F1FA9-01AD-459B-9B1E-764250DD02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FF254-5EA6-4DCC-A231-F17FF51067DE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F1FA9-01AD-459B-9B1E-764250DD02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FF254-5EA6-4DCC-A231-F17FF51067DE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F1FA9-01AD-459B-9B1E-764250DD02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FF254-5EA6-4DCC-A231-F17FF51067DE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F1FA9-01AD-459B-9B1E-764250DD02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FF254-5EA6-4DCC-A231-F17FF51067DE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F1FA9-01AD-459B-9B1E-764250DD02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FF254-5EA6-4DCC-A231-F17FF51067DE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F1FA9-01AD-459B-9B1E-764250DD02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FF254-5EA6-4DCC-A231-F17FF51067DE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F1FA9-01AD-459B-9B1E-764250DD02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FF254-5EA6-4DCC-A231-F17FF51067DE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F1FA9-01AD-459B-9B1E-764250DD02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BFF254-5EA6-4DCC-A231-F17FF51067DE}" type="datetimeFigureOut">
              <a:rPr lang="ru-RU" smtClean="0"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7F1FA9-01AD-459B-9B1E-764250DD02F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331472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Музыкальное развитие детей раннего возраста через ознакомление с музыкальными  инструментами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Участники проекта: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дети 1 младшей группы, воспитатели, муз руководитель.</a:t>
            </a:r>
          </a:p>
          <a:p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dirty="0"/>
              <a:t>Игра на </a:t>
            </a:r>
            <a:r>
              <a:rPr lang="ru-RU" dirty="0" smtClean="0"/>
              <a:t>колокольчиках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KHDS6764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3108" y="857232"/>
            <a:ext cx="4786346" cy="51435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43890" cy="796908"/>
          </a:xfrm>
        </p:spPr>
        <p:txBody>
          <a:bodyPr>
            <a:normAutofit fontScale="90000"/>
          </a:bodyPr>
          <a:lstStyle/>
          <a:p>
            <a:r>
              <a:rPr lang="ru-RU" dirty="0"/>
              <a:t>Игра на </a:t>
            </a:r>
            <a:r>
              <a:rPr lang="ru-RU" dirty="0" smtClean="0"/>
              <a:t>погремушках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SAWP4547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14612" y="1000108"/>
            <a:ext cx="4143404" cy="51435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dirty="0"/>
              <a:t>Игра на </a:t>
            </a:r>
            <a:r>
              <a:rPr lang="ru-RU" dirty="0" smtClean="0"/>
              <a:t>бубнах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IFSW9735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14612" y="1000108"/>
            <a:ext cx="4143404" cy="52864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31910"/>
          </a:xfrm>
        </p:spPr>
        <p:txBody>
          <a:bodyPr>
            <a:normAutofit fontScale="90000"/>
          </a:bodyPr>
          <a:lstStyle/>
          <a:p>
            <a:r>
              <a:rPr lang="ru-RU" dirty="0"/>
              <a:t>Музыкально-дидактическая игра </a:t>
            </a:r>
            <a:r>
              <a:rPr lang="ru-RU" dirty="0" smtClean="0"/>
              <a:t>«Отгадай, чей голосок?»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TMWJ9232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5984" y="1500174"/>
            <a:ext cx="4286280" cy="49292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8903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Дидактическая </a:t>
            </a:r>
            <a:r>
              <a:rPr lang="ru-RU" dirty="0"/>
              <a:t>игра «Музыкальные игрушки»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BJPS7723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86050" y="1428736"/>
            <a:ext cx="3714776" cy="48577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dirty="0"/>
              <a:t>Игра на </a:t>
            </a:r>
            <a:r>
              <a:rPr lang="ru-RU" dirty="0" smtClean="0"/>
              <a:t>барабане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NHAM0608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14612" y="1000108"/>
            <a:ext cx="4286280" cy="5357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dirty="0"/>
              <a:t>Наш </a:t>
            </a:r>
            <a:r>
              <a:rPr lang="ru-RU" dirty="0" smtClean="0"/>
              <a:t>ОРКЕСТР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EHZQ7931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71736" y="928670"/>
            <a:ext cx="4429156" cy="55007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357298"/>
            <a:ext cx="8186766" cy="4768865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endParaRPr lang="ru-RU" dirty="0"/>
          </a:p>
          <a:p>
            <a:pPr lvl="0"/>
            <a:r>
              <a:rPr lang="ru-RU" dirty="0"/>
              <a:t>Музыкальные занятия по программе «От рождения до школы»</a:t>
            </a:r>
          </a:p>
          <a:p>
            <a:r>
              <a:rPr lang="ru-RU" dirty="0"/>
              <a:t>Е.Н. Арсенина, Волгоград  2014</a:t>
            </a:r>
          </a:p>
          <a:p>
            <a:r>
              <a:rPr lang="ru-RU" dirty="0" smtClean="0"/>
              <a:t> </a:t>
            </a:r>
            <a:r>
              <a:rPr lang="ru-RU" dirty="0"/>
              <a:t>«Скворушка» . Сборник музыкально – речевых игр для </a:t>
            </a:r>
            <a:r>
              <a:rPr lang="ru-RU" dirty="0" smtClean="0"/>
              <a:t>дошкольного </a:t>
            </a:r>
            <a:r>
              <a:rPr lang="ru-RU" dirty="0"/>
              <a:t>возраста. Москва 1998</a:t>
            </a:r>
          </a:p>
          <a:p>
            <a:r>
              <a:rPr lang="ru-RU" dirty="0" smtClean="0"/>
              <a:t>«Малыш</a:t>
            </a:r>
            <a:r>
              <a:rPr lang="ru-RU" dirty="0"/>
              <a:t>» . Программа развития музыкальности у детей раннего возраста. Москва 2012</a:t>
            </a:r>
          </a:p>
          <a:p>
            <a:r>
              <a:rPr lang="ru-RU" dirty="0" smtClean="0"/>
              <a:t>Музыка </a:t>
            </a:r>
            <a:r>
              <a:rPr lang="ru-RU" dirty="0"/>
              <a:t>в детском саду. Н. Ветлугина, И . Дзержинская,  Л. Комиссарова . Москва 1986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Проблема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Н</a:t>
            </a:r>
            <a:r>
              <a:rPr lang="ru-RU" dirty="0" smtClean="0"/>
              <a:t>есмотря </a:t>
            </a:r>
            <a:r>
              <a:rPr lang="ru-RU" dirty="0"/>
              <a:t>на игровой характер и многообразие форм и методов, используемых в непосредственной музыкальной деятельности детей раннего возраста, были выявлены некоторые часто встречающиеся трудности –</a:t>
            </a:r>
          </a:p>
          <a:p>
            <a:r>
              <a:rPr lang="ru-RU" dirty="0"/>
              <a:t>     Дети от 1,5 до 2,5 лет часто имеют ограниченный словарный запас, что затрудняет общение с ними.</a:t>
            </a:r>
          </a:p>
          <a:p>
            <a:r>
              <a:rPr lang="ru-RU" dirty="0"/>
              <a:t>     В период адаптации у детей возникают сложности в общении с воспитателем и муз руководителем, наблюдается нежелание </a:t>
            </a:r>
            <a:r>
              <a:rPr lang="ru-RU" dirty="0" smtClean="0"/>
              <a:t>участвовать </a:t>
            </a:r>
            <a:r>
              <a:rPr lang="ru-RU" dirty="0"/>
              <a:t>в какой- либо деятельности.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54"/>
          </a:xfrm>
        </p:spPr>
        <p:txBody>
          <a:bodyPr>
            <a:normAutofit fontScale="90000"/>
          </a:bodyPr>
          <a:lstStyle/>
          <a:p>
            <a:r>
              <a:rPr lang="ru-RU" sz="2700" b="1" dirty="0"/>
              <a:t>Цель проекта:</a:t>
            </a:r>
            <a:r>
              <a:rPr lang="ru-RU" sz="2700" dirty="0"/>
              <a:t> создание благоприятных условий для развития эмоциональной отзывчивости и музыкального слуха у детей посредством </a:t>
            </a:r>
            <a:r>
              <a:rPr lang="ru-RU" sz="2700" dirty="0" err="1"/>
              <a:t>музицирования</a:t>
            </a:r>
            <a:r>
              <a:rPr lang="ru-RU" sz="2700" dirty="0"/>
              <a:t> на детских музыкальных инструментах.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43182"/>
            <a:ext cx="8229600" cy="3786214"/>
          </a:xfrm>
        </p:spPr>
        <p:txBody>
          <a:bodyPr>
            <a:normAutofit/>
          </a:bodyPr>
          <a:lstStyle/>
          <a:p>
            <a:r>
              <a:rPr lang="ru-RU" sz="2400" b="1" dirty="0"/>
              <a:t>Задачи проекта: </a:t>
            </a:r>
            <a:endParaRPr lang="ru-RU" sz="2400" dirty="0"/>
          </a:p>
          <a:p>
            <a:r>
              <a:rPr lang="ru-RU" sz="2400" dirty="0"/>
              <a:t>1.Способствовать формированию развития музыкальных способностей детей.</a:t>
            </a:r>
          </a:p>
          <a:p>
            <a:r>
              <a:rPr lang="ru-RU" sz="2400" dirty="0"/>
              <a:t>2.Формировать  познавательную активность к музыкальным игрушкам.</a:t>
            </a:r>
          </a:p>
          <a:p>
            <a:r>
              <a:rPr lang="ru-RU" sz="2400" dirty="0"/>
              <a:t>3.Формировать у детей навыки игры на простейших  музыкальных игрушках и инструментах.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Ожидаемые результаты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55455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-использование муз игрушек и инструментов в соответствии с играми, песнями, танцами</a:t>
            </a:r>
          </a:p>
          <a:p>
            <a:pPr>
              <a:buNone/>
            </a:pPr>
            <a:r>
              <a:rPr lang="ru-RU" dirty="0" smtClean="0"/>
              <a:t>-</a:t>
            </a:r>
            <a:r>
              <a:rPr lang="ru-RU" dirty="0"/>
              <a:t>умение воспроизводить звучание тихо и громко</a:t>
            </a:r>
          </a:p>
          <a:p>
            <a:pPr>
              <a:buNone/>
            </a:pPr>
            <a:r>
              <a:rPr lang="ru-RU" dirty="0"/>
              <a:t>-вызывать у детей эмоциональный отклик через использование муз игрушек и инструментов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rmAutofit/>
          </a:bodyPr>
          <a:lstStyle/>
          <a:p>
            <a:r>
              <a:rPr lang="ru-RU" sz="3600" b="1" dirty="0"/>
              <a:t>Формы и методы реализации проекта: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использование </a:t>
            </a:r>
            <a:r>
              <a:rPr lang="ru-RU" dirty="0"/>
              <a:t>разнообразных форм музыкально- игровой деятельности:</a:t>
            </a:r>
          </a:p>
          <a:p>
            <a:r>
              <a:rPr lang="ru-RU" dirty="0"/>
              <a:t>музыкально- ритмические упражнения, пляски, игры, песни, музыкально- дидактические игры, сказки - </a:t>
            </a:r>
            <a:r>
              <a:rPr lang="ru-RU" dirty="0" err="1"/>
              <a:t>шумелки</a:t>
            </a:r>
            <a:endParaRPr lang="ru-RU" dirty="0"/>
          </a:p>
          <a:p>
            <a:r>
              <a:rPr lang="ru-RU" dirty="0" smtClean="0"/>
              <a:t>показ</a:t>
            </a:r>
            <a:r>
              <a:rPr lang="ru-RU" dirty="0"/>
              <a:t>, объяснение.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Ходьба и бег под бубен</a:t>
            </a:r>
          </a:p>
        </p:txBody>
      </p:sp>
      <p:pic>
        <p:nvPicPr>
          <p:cNvPr id="4" name="Содержимое 3" descr="DEKN6075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71736" y="1500174"/>
            <a:ext cx="3929090" cy="48577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8"/>
          </a:xfrm>
        </p:spPr>
        <p:txBody>
          <a:bodyPr>
            <a:normAutofit fontScale="90000"/>
          </a:bodyPr>
          <a:lstStyle/>
          <a:p>
            <a:r>
              <a:rPr lang="ru-RU" sz="4000" dirty="0"/>
              <a:t>Игра на деревянных ложках</a:t>
            </a:r>
            <a:r>
              <a:rPr lang="ru-RU" sz="4000" dirty="0" smtClean="0"/>
              <a:t>.</a:t>
            </a:r>
            <a:br>
              <a:rPr lang="ru-RU" sz="4000" dirty="0" smtClean="0"/>
            </a:br>
            <a:r>
              <a:rPr lang="ru-RU" sz="4000" dirty="0" smtClean="0"/>
              <a:t> </a:t>
            </a:r>
            <a:r>
              <a:rPr lang="ru-RU" sz="4000" dirty="0"/>
              <a:t>(</a:t>
            </a:r>
            <a:r>
              <a:rPr lang="ru-RU" sz="4000" dirty="0" err="1"/>
              <a:t>Цокание</a:t>
            </a:r>
            <a:r>
              <a:rPr lang="ru-RU" sz="4000" dirty="0"/>
              <a:t> лошадки)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WNYY6084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14612" y="1357298"/>
            <a:ext cx="3786214" cy="47863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Игра на  </a:t>
            </a:r>
            <a:r>
              <a:rPr lang="ru-RU" dirty="0" smtClean="0"/>
              <a:t>металлофоне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PXLY2821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28860" y="1000108"/>
            <a:ext cx="4143404" cy="52864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ru-RU" dirty="0"/>
              <a:t>Игра на музыкальных </a:t>
            </a:r>
            <a:r>
              <a:rPr lang="ru-RU" dirty="0" smtClean="0"/>
              <a:t>молоточках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FNHX2696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14612" y="1285860"/>
            <a:ext cx="3857652" cy="50006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</TotalTime>
  <Words>324</Words>
  <Application>Microsoft Office PowerPoint</Application>
  <PresentationFormat>Экран (4:3)</PresentationFormat>
  <Paragraphs>37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Музыкальное развитие детей раннего возраста через ознакомление с музыкальными  инструментами </vt:lpstr>
      <vt:lpstr>Проблема</vt:lpstr>
      <vt:lpstr>Цель проекта: создание благоприятных условий для развития эмоциональной отзывчивости и музыкального слуха у детей посредством музицирования на детских музыкальных инструментах. </vt:lpstr>
      <vt:lpstr>Ожидаемые результаты</vt:lpstr>
      <vt:lpstr>Формы и методы реализации проекта: </vt:lpstr>
      <vt:lpstr>Ходьба и бег под бубен</vt:lpstr>
      <vt:lpstr>Игра на деревянных ложках.  (Цокание лошадки) </vt:lpstr>
      <vt:lpstr>Игра на  металлофоне </vt:lpstr>
      <vt:lpstr>Игра на музыкальных молоточках </vt:lpstr>
      <vt:lpstr>Игра на колокольчиках </vt:lpstr>
      <vt:lpstr>Игра на погремушках </vt:lpstr>
      <vt:lpstr>Игра на бубнах  </vt:lpstr>
      <vt:lpstr>Музыкально-дидактическая игра «Отгадай, чей голосок?» </vt:lpstr>
      <vt:lpstr>Дидактическая игра «Музыкальные игрушки» </vt:lpstr>
      <vt:lpstr>Игра на барабане </vt:lpstr>
      <vt:lpstr>Наш ОРКЕСТР </vt:lpstr>
      <vt:lpstr>Литература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Музыкальное развитие детей раннего возраста через ознакомление с музыкальными  инструментами</dc:title>
  <dc:creator>Dell</dc:creator>
  <cp:lastModifiedBy>Dell</cp:lastModifiedBy>
  <cp:revision>3</cp:revision>
  <dcterms:created xsi:type="dcterms:W3CDTF">2019-05-29T17:13:55Z</dcterms:created>
  <dcterms:modified xsi:type="dcterms:W3CDTF">2019-05-29T17:42:13Z</dcterms:modified>
</cp:coreProperties>
</file>