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FF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0C0781-6072-4906-8CF3-9C1B98033810}" type="datetimeFigureOut">
              <a:rPr lang="ru-RU" smtClean="0"/>
              <a:t>09.06.2019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E28227-73A9-49D5-B2F5-1134FFB4FD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47290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E4EC35-82F3-41DF-A1C7-3F16F35F7361}" type="datetimeFigureOut">
              <a:rPr lang="ru-RU" smtClean="0"/>
              <a:t>09.06.2019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8614B1-E194-4D6C-9AA5-4428DA1F37A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6798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8614B1-E194-4D6C-9AA5-4428DA1F37A4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7339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 advTm="2938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2938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2938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 advTm="2938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2938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2938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2938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2938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2938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2938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 spd="slow" advTm="2938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09.06.2019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Tm="2938">
    <p:wip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 </a:t>
            </a:r>
            <a:r>
              <a:rPr lang="ru-RU" dirty="0" smtClean="0"/>
              <a:t>воспитателя Ковалёвой </a:t>
            </a:r>
            <a:r>
              <a:rPr lang="ru-RU" dirty="0" smtClean="0"/>
              <a:t>Зои Вячеславовны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Вымершие животные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3453067"/>
      </p:ext>
    </p:extLst>
  </p:cSld>
  <p:clrMapOvr>
    <a:masterClrMapping/>
  </p:clrMapOvr>
  <p:transition spd="slow" advTm="2938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3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Квагга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890392" cy="4114800"/>
          </a:xfrm>
        </p:spPr>
        <p:txBody>
          <a:bodyPr>
            <a:normAutofit/>
          </a:bodyPr>
          <a:lstStyle/>
          <a:p>
            <a:r>
              <a:rPr lang="ru-RU" sz="2400" dirty="0"/>
              <a:t>Квагга </a:t>
            </a:r>
            <a:r>
              <a:rPr lang="ru-RU" sz="2400" dirty="0" smtClean="0"/>
              <a:t> один </a:t>
            </a:r>
            <a:r>
              <a:rPr lang="ru-RU" sz="2400" dirty="0"/>
              <a:t>из видов зебр. От других зебр отличалась более слабо развитыми поперечными полосами на туловище и на ногах. Последняя дикая особь погибла в 1878 году, а в амстердамском зоопарке квагга просуществовала до 1883 года.  </a:t>
            </a:r>
          </a:p>
          <a:p>
            <a:endParaRPr lang="ru-RU" dirty="0"/>
          </a:p>
        </p:txBody>
      </p:sp>
      <p:pic>
        <p:nvPicPr>
          <p:cNvPr id="4" name="Рисунок 3" descr="Квагга (Quagga) (вымерла в 1883 году)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325" y="1124744"/>
            <a:ext cx="4176464" cy="4608512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94451740"/>
      </p:ext>
    </p:extLst>
  </p:cSld>
  <p:clrMapOvr>
    <a:masterClrMapping/>
  </p:clrMapOvr>
  <p:transition spd="slow" advTm="2938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xit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614 -0.05255 L -0.37205 -0.0516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95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3" grpId="2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r>
              <a:rPr lang="ru-RU" dirty="0" smtClean="0"/>
              <a:t>тилацин: Сумчатый </a:t>
            </a:r>
            <a:r>
              <a:rPr lang="ru-RU" dirty="0" smtClean="0"/>
              <a:t>волк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200" dirty="0"/>
              <a:t>Сумчатый волк  </a:t>
            </a:r>
            <a:r>
              <a:rPr lang="ru-RU" sz="2200" dirty="0" smtClean="0"/>
              <a:t>был </a:t>
            </a:r>
            <a:r>
              <a:rPr lang="ru-RU" sz="2200" dirty="0"/>
              <a:t>одним из самых крупных хищных сумчатых. В длину тилацин достигал 100-130 см, вместе с хвостом 150-180 см; высота в плечах - 60 см, вес - 20-25 кг. Удлиненная пасть могла открываться очень широко, на 120 градусов: когда животное зевало, его челюсти образовывали почти прямую линию.</a:t>
            </a:r>
            <a:br>
              <a:rPr lang="ru-RU" sz="2200" dirty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/>
              <a:t>Последний дикий тилацин был убит 13 мая 1930 года, а в 1936 году в частном зоопарке в Хобарте умер от старости последний тилацин, содержавшийся в неволе. Сумчатый волк, возможно, выжил в глухих лесах Тасмании. Время от времени появляются сообщения об обнаружении этого вида. В марте 2005 года австралийский журнал </a:t>
            </a:r>
            <a:r>
              <a:rPr lang="ru-RU" sz="2200" dirty="0" smtClean="0"/>
              <a:t>предложил 1 025 000 рублей </a:t>
            </a:r>
            <a:r>
              <a:rPr lang="ru-RU" sz="2200" dirty="0"/>
              <a:t>награды тому, кто поймает живого тилацина, однако ни одна особь не была поймана или хотя бы сфотографирована.</a:t>
            </a:r>
          </a:p>
          <a:p>
            <a:pPr marL="0" indent="0">
              <a:buNone/>
            </a:pPr>
            <a:r>
              <a:rPr lang="ru-RU" sz="22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8680973"/>
      </p:ext>
    </p:extLst>
  </p:cSld>
  <p:clrMapOvr>
    <a:masterClrMapping/>
  </p:clrMapOvr>
  <p:transition spd="slow" advTm="2938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Тасманский волк (Thylacine) (до 1936 года)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692696"/>
            <a:ext cx="3456384" cy="4896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9155266"/>
      </p:ext>
    </p:extLst>
  </p:cSld>
  <p:clrMapOvr>
    <a:masterClrMapping/>
  </p:clrMapOvr>
  <p:transition spd="slow" advTm="2938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Морская корова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Малоподвижное беззубое темно-бурое животное длиной до 10 метров с раздвоенным хвостом обитало в мелких бухтах, практически не умело нырять, питалось водорослями. Открыта в 1741 году Георгом </a:t>
            </a:r>
            <a:r>
              <a:rPr lang="ru-RU" dirty="0" smtClean="0"/>
              <a:t>Стеллером.</a:t>
            </a:r>
            <a:r>
              <a:rPr lang="ru-RU" dirty="0"/>
              <a:t> Животное совершенно не боялось людей и безжалостно истреблялось. В основном люди использовали подкожный жир и мясо морских коров. К 1768 году Стеллерова корова была полностью истреблена.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Стеллерова корова установила печальный рекорд человеческой безрассудности - от открытия вида до истребления прошло чуть более четверти века. Георг Стеллер остался единственным натуралистом, кто видел этих животных живыми и оставил истории подробное описание вида. Из недостоверных источников сообщалось, что в 1970-х годах Стеллерову корову видели у берегов Камчатки.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9934487"/>
      </p:ext>
    </p:extLst>
  </p:cSld>
  <p:clrMapOvr>
    <a:masterClrMapping/>
  </p:clrMapOvr>
  <p:transition spd="slow" advTm="2938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Морская корова Стеллера (Steller’s Sea Cow) (до 1768)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8496944" cy="540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9309164"/>
      </p:ext>
    </p:extLst>
  </p:cSld>
  <p:clrMapOvr>
    <a:masterClrMapping/>
  </p:clrMapOvr>
  <p:transition spd="slow" advTm="2938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Европейский лев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962400" cy="411480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Европейский лев - был современником древних Греков и Римлян. Ареал обитания единственного крупного представителя кошачьих на европейском континенте распространялся по всему югу, вдоль берегов средиземного моря и встречался на территории современных Балкан, Италии, Франции, Испании и Португалии. У греков, римлян и македонцев лев был популярным объектом охоты и часто участвовал в римских гладиаторских боях, в качестве заведомой жертвы.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Уже к началу первого тысячелетия Европейские львы были практически истреблены. Последний из Европейских львов был убит в Греции около 100 г. н. э.</a:t>
            </a:r>
          </a:p>
          <a:p>
            <a:endParaRPr lang="ru-RU" dirty="0"/>
          </a:p>
        </p:txBody>
      </p:sp>
      <p:pic>
        <p:nvPicPr>
          <p:cNvPr id="4" name="Рисунок 3" descr="Европейский лев (Cave Lion) (вымер около 2000 лет назад)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204864"/>
            <a:ext cx="3810000" cy="24499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0080445"/>
      </p:ext>
    </p:extLst>
  </p:cSld>
  <p:clrMapOvr>
    <a:masterClrMapping/>
  </p:clrMapOvr>
  <p:transition spd="slow" advTm="2938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тур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962400" cy="4114800"/>
          </a:xfrm>
        </p:spPr>
        <p:txBody>
          <a:bodyPr/>
          <a:lstStyle/>
          <a:p>
            <a:r>
              <a:rPr lang="ru-RU" dirty="0" smtClean="0"/>
              <a:t>Ирландский </a:t>
            </a:r>
            <a:r>
              <a:rPr lang="ru-RU" dirty="0"/>
              <a:t>лось обитал в континентальной Европе 10 000 лет назад, мог похвастаться гигантскими рогами. У экземпляра, найденного в болотистой местности в Ирландии расстояние между рогами составляло 4,3 метра, что соответствует высоте в холке 1,83 метра и весу 500 кг. До сих пор продолжаются дискуссии о причинах вымирания вида.</a:t>
            </a:r>
          </a:p>
          <a:p>
            <a:endParaRPr lang="ru-RU" dirty="0"/>
          </a:p>
        </p:txBody>
      </p:sp>
      <p:pic>
        <p:nvPicPr>
          <p:cNvPr id="4" name="Рисунок 3" descr="Тур, или первобытный бык (Aurochs) (до 1627 года)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95525"/>
            <a:ext cx="3810000" cy="226695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84056305"/>
      </p:ext>
    </p:extLst>
  </p:cSld>
  <p:clrMapOvr>
    <a:masterClrMapping/>
  </p:clrMapOvr>
  <p:transition spd="slow" advTm="2938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0 L -0.20486 0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4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3212378"/>
      </p:ext>
    </p:extLst>
  </p:cSld>
  <p:clrMapOvr>
    <a:masterClrMapping/>
  </p:clrMapOvr>
  <p:transition spd="slow" advTm="2938">
    <p:wip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5|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3"/>
</p:tagLst>
</file>

<file path=ppt/theme/theme1.xml><?xml version="1.0" encoding="utf-8"?>
<a:theme xmlns:a="http://schemas.openxmlformats.org/drawingml/2006/main" name="Горизонт">
  <a:themeElements>
    <a:clrScheme name="Другая 1">
      <a:dk1>
        <a:srgbClr val="00B050"/>
      </a:dk1>
      <a:lt1>
        <a:sysClr val="window" lastClr="FFFFFF"/>
      </a:lt1>
      <a:dk2>
        <a:srgbClr val="002060"/>
      </a:dk2>
      <a:lt2>
        <a:srgbClr val="C00000"/>
      </a:lt2>
      <a:accent1>
        <a:srgbClr val="56A7FC"/>
      </a:accent1>
      <a:accent2>
        <a:srgbClr val="386083"/>
      </a:accent2>
      <a:accent3>
        <a:srgbClr val="FF0000"/>
      </a:accent3>
      <a:accent4>
        <a:srgbClr val="D0D7D9"/>
      </a:accent4>
      <a:accent5>
        <a:srgbClr val="306060"/>
      </a:accent5>
      <a:accent6>
        <a:srgbClr val="00B0F0"/>
      </a:accent6>
      <a:hlink>
        <a:srgbClr val="92D050"/>
      </a:hlink>
      <a:folHlink>
        <a:srgbClr val="7556F8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134</TotalTime>
  <Words>271</Words>
  <Application>Microsoft Office PowerPoint</Application>
  <PresentationFormat>Экран (4:3)</PresentationFormat>
  <Paragraphs>15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Горизонт</vt:lpstr>
      <vt:lpstr>Вымершие животные</vt:lpstr>
      <vt:lpstr>Квагга</vt:lpstr>
      <vt:lpstr>  тилацин: Сумчатый волк</vt:lpstr>
      <vt:lpstr>Презентация PowerPoint</vt:lpstr>
      <vt:lpstr>Морская корова </vt:lpstr>
      <vt:lpstr>Презентация PowerPoint</vt:lpstr>
      <vt:lpstr>Европейский лев</vt:lpstr>
      <vt:lpstr>тур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Вымершие животные</dc:title>
  <dc:creator>Зоя</dc:creator>
  <cp:lastModifiedBy>Зоя</cp:lastModifiedBy>
  <cp:revision>12</cp:revision>
  <dcterms:created xsi:type="dcterms:W3CDTF">2014-02-16T17:22:40Z</dcterms:created>
  <dcterms:modified xsi:type="dcterms:W3CDTF">2019-06-09T18:11:15Z</dcterms:modified>
</cp:coreProperties>
</file>