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2" y="2643182"/>
            <a:ext cx="4357718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sz="3200" dirty="0" smtClean="0"/>
              <a:t>«Зелёный патруль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1" y="3786190"/>
            <a:ext cx="3643338" cy="2286016"/>
          </a:xfrm>
        </p:spPr>
        <p:txBody>
          <a:bodyPr/>
          <a:lstStyle/>
          <a:p>
            <a:r>
              <a:rPr lang="ru-RU" sz="1600" dirty="0" smtClean="0"/>
              <a:t>Развлечение для </a:t>
            </a:r>
            <a:r>
              <a:rPr lang="ru-RU" sz="1600" dirty="0" smtClean="0"/>
              <a:t>средней</a:t>
            </a:r>
            <a:r>
              <a:rPr lang="ru-RU" sz="1600" dirty="0" smtClean="0"/>
              <a:t> группы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1400" dirty="0" smtClean="0"/>
              <a:t>Подготовил: воспитатель Н.В. Яровая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2281636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2204525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xmlns="" val="382730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79046" y="2348879"/>
            <a:ext cx="3421273" cy="23042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27811" y="46353"/>
            <a:ext cx="3072508" cy="230252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9472" y="4653136"/>
            <a:ext cx="3080847" cy="217583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348880"/>
            <a:ext cx="2919472" cy="232659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41274" y="2348880"/>
            <a:ext cx="320272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5281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1115616" y="0"/>
            <a:ext cx="6912768" cy="6858000"/>
          </a:xfrm>
        </p:spPr>
      </p:pic>
    </p:spTree>
    <p:extLst>
      <p:ext uri="{BB962C8B-B14F-4D97-AF65-F5344CB8AC3E}">
        <p14:creationId xmlns:p14="http://schemas.microsoft.com/office/powerpoint/2010/main" xmlns="" val="36150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0"/>
            <a:ext cx="7920880" cy="6858000"/>
          </a:xfrm>
        </p:spPr>
      </p:pic>
    </p:spTree>
    <p:extLst>
      <p:ext uri="{BB962C8B-B14F-4D97-AF65-F5344CB8AC3E}">
        <p14:creationId xmlns:p14="http://schemas.microsoft.com/office/powerpoint/2010/main" xmlns="" val="490091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27375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413244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xmlns="" val="1320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xmlns="" val="190385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175</TotalTime>
  <Words>15</Words>
  <Application>Microsoft Office PowerPoint</Application>
  <PresentationFormat>Экран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    «Зелёный патруль»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«Зелёный патруль»</dc:title>
  <cp:lastModifiedBy>1</cp:lastModifiedBy>
  <cp:revision>6</cp:revision>
  <dcterms:modified xsi:type="dcterms:W3CDTF">2019-05-16T10:46:42Z</dcterms:modified>
</cp:coreProperties>
</file>