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1" r:id="rId6"/>
    <p:sldId id="260" r:id="rId7"/>
    <p:sldId id="261" r:id="rId8"/>
    <p:sldId id="262" r:id="rId9"/>
    <p:sldId id="263" r:id="rId10"/>
    <p:sldId id="282" r:id="rId11"/>
    <p:sldId id="274" r:id="rId12"/>
    <p:sldId id="264" r:id="rId13"/>
    <p:sldId id="265" r:id="rId14"/>
    <p:sldId id="270" r:id="rId15"/>
    <p:sldId id="28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51186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28736"/>
            <a:ext cx="9143999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немецкий\топики\Berlin\Berlin фото\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480"/>
            <a:ext cx="9144000" cy="60350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6413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5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559713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19775" cy="4348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4348163"/>
            <a:ext cx="5076056" cy="2509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08169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9879"/>
            <a:ext cx="9036496" cy="6639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51125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Willkommen</a:t>
            </a:r>
            <a:r>
              <a:rPr lang="en-US" dirty="0" smtClean="0"/>
              <a:t> </a:t>
            </a:r>
            <a:r>
              <a:rPr lang="en-US" smtClean="0"/>
              <a:t>in Berlin!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7072"/>
            <a:ext cx="9143999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8240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88" y="0"/>
            <a:ext cx="3505200" cy="3140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112" y="980727"/>
            <a:ext cx="5686609" cy="58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40655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0075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1" y="0"/>
            <a:ext cx="3143250" cy="683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31719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Sehenswuerdigkeiten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en-US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Weltzeituhr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612068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1988839"/>
            <a:ext cx="5881687" cy="2311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81273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0"/>
            <a:ext cx="5652120" cy="184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914400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58861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3" y="1"/>
            <a:ext cx="5881687" cy="1844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44000" cy="479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02051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10935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7</Words>
  <Application>Microsoft Office PowerPoint</Application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Sehenswuerdigkeiten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Willkommen in Berlin!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21</cp:lastModifiedBy>
  <cp:revision>12</cp:revision>
  <dcterms:created xsi:type="dcterms:W3CDTF">2017-09-27T19:03:02Z</dcterms:created>
  <dcterms:modified xsi:type="dcterms:W3CDTF">2002-01-01T01:01:14Z</dcterms:modified>
</cp:coreProperties>
</file>